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9" r:id="rId7"/>
    <p:sldId id="258" r:id="rId8"/>
    <p:sldId id="263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6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Melly" userId="a7718738-f2aa-4d1b-bcf4-5a9c900fe107" providerId="ADAL" clId="{338916B4-ECFA-4122-86BD-41A55031E69D}"/>
    <pc:docChg chg="undo redo custSel addSld modSld">
      <pc:chgData name="Jonathan Melly" userId="a7718738-f2aa-4d1b-bcf4-5a9c900fe107" providerId="ADAL" clId="{338916B4-ECFA-4122-86BD-41A55031E69D}" dt="2024-04-19T13:49:33.489" v="2561" actId="20577"/>
      <pc:docMkLst>
        <pc:docMk/>
      </pc:docMkLst>
      <pc:sldChg chg="modSp new mod">
        <pc:chgData name="Jonathan Melly" userId="a7718738-f2aa-4d1b-bcf4-5a9c900fe107" providerId="ADAL" clId="{338916B4-ECFA-4122-86BD-41A55031E69D}" dt="2024-04-05T02:57:11.493" v="19" actId="20577"/>
        <pc:sldMkLst>
          <pc:docMk/>
          <pc:sldMk cId="2697697298" sldId="256"/>
        </pc:sldMkLst>
        <pc:spChg chg="mod">
          <ac:chgData name="Jonathan Melly" userId="a7718738-f2aa-4d1b-bcf4-5a9c900fe107" providerId="ADAL" clId="{338916B4-ECFA-4122-86BD-41A55031E69D}" dt="2024-04-05T02:57:06.003" v="9" actId="20577"/>
          <ac:spMkLst>
            <pc:docMk/>
            <pc:sldMk cId="2697697298" sldId="256"/>
            <ac:spMk id="2" creationId="{3996914D-7F22-1C39-1048-06BA43FDB5A1}"/>
          </ac:spMkLst>
        </pc:spChg>
        <pc:spChg chg="mod">
          <ac:chgData name="Jonathan Melly" userId="a7718738-f2aa-4d1b-bcf4-5a9c900fe107" providerId="ADAL" clId="{338916B4-ECFA-4122-86BD-41A55031E69D}" dt="2024-04-05T02:57:11.493" v="19" actId="20577"/>
          <ac:spMkLst>
            <pc:docMk/>
            <pc:sldMk cId="2697697298" sldId="256"/>
            <ac:spMk id="3" creationId="{FEF9494D-77C7-2EC0-845E-956E1CF3D04E}"/>
          </ac:spMkLst>
        </pc:spChg>
      </pc:sldChg>
      <pc:sldChg chg="addSp modSp new mod modAnim">
        <pc:chgData name="Jonathan Melly" userId="a7718738-f2aa-4d1b-bcf4-5a9c900fe107" providerId="ADAL" clId="{338916B4-ECFA-4122-86BD-41A55031E69D}" dt="2024-04-05T04:07:47.382" v="938"/>
        <pc:sldMkLst>
          <pc:docMk/>
          <pc:sldMk cId="1371591076" sldId="257"/>
        </pc:sldMkLst>
        <pc:spChg chg="mod">
          <ac:chgData name="Jonathan Melly" userId="a7718738-f2aa-4d1b-bcf4-5a9c900fe107" providerId="ADAL" clId="{338916B4-ECFA-4122-86BD-41A55031E69D}" dt="2024-04-05T04:07:40.213" v="937" actId="1076"/>
          <ac:spMkLst>
            <pc:docMk/>
            <pc:sldMk cId="1371591076" sldId="257"/>
            <ac:spMk id="2" creationId="{486A0BB0-B968-B3F7-1B0E-E7583840BC61}"/>
          </ac:spMkLst>
        </pc:spChg>
        <pc:spChg chg="mod">
          <ac:chgData name="Jonathan Melly" userId="a7718738-f2aa-4d1b-bcf4-5a9c900fe107" providerId="ADAL" clId="{338916B4-ECFA-4122-86BD-41A55031E69D}" dt="2024-04-05T04:07:20.460" v="933" actId="1076"/>
          <ac:spMkLst>
            <pc:docMk/>
            <pc:sldMk cId="1371591076" sldId="257"/>
            <ac:spMk id="3" creationId="{29C46578-757D-6798-D847-E5FBEB0587E7}"/>
          </ac:spMkLst>
        </pc:spChg>
        <pc:picChg chg="add mod">
          <ac:chgData name="Jonathan Melly" userId="a7718738-f2aa-4d1b-bcf4-5a9c900fe107" providerId="ADAL" clId="{338916B4-ECFA-4122-86BD-41A55031E69D}" dt="2024-04-05T04:05:39.116" v="915" actId="1076"/>
          <ac:picMkLst>
            <pc:docMk/>
            <pc:sldMk cId="1371591076" sldId="257"/>
            <ac:picMk id="4" creationId="{C6726BF3-FF50-19BA-9E0F-9BABA3D88781}"/>
          </ac:picMkLst>
        </pc:picChg>
      </pc:sldChg>
      <pc:sldChg chg="addSp modSp new mod modAnim">
        <pc:chgData name="Jonathan Melly" userId="a7718738-f2aa-4d1b-bcf4-5a9c900fe107" providerId="ADAL" clId="{338916B4-ECFA-4122-86BD-41A55031E69D}" dt="2024-04-05T04:48:01.703" v="1579"/>
        <pc:sldMkLst>
          <pc:docMk/>
          <pc:sldMk cId="2757487652" sldId="258"/>
        </pc:sldMkLst>
        <pc:spChg chg="mod">
          <ac:chgData name="Jonathan Melly" userId="a7718738-f2aa-4d1b-bcf4-5a9c900fe107" providerId="ADAL" clId="{338916B4-ECFA-4122-86BD-41A55031E69D}" dt="2024-04-05T03:37:37.186" v="121" actId="20577"/>
          <ac:spMkLst>
            <pc:docMk/>
            <pc:sldMk cId="2757487652" sldId="258"/>
            <ac:spMk id="2" creationId="{5B442B3A-456E-E605-DE0E-6461CEDE58A0}"/>
          </ac:spMkLst>
        </pc:spChg>
        <pc:spChg chg="mod">
          <ac:chgData name="Jonathan Melly" userId="a7718738-f2aa-4d1b-bcf4-5a9c900fe107" providerId="ADAL" clId="{338916B4-ECFA-4122-86BD-41A55031E69D}" dt="2024-04-05T04:47:39.910" v="1577" actId="20577"/>
          <ac:spMkLst>
            <pc:docMk/>
            <pc:sldMk cId="2757487652" sldId="258"/>
            <ac:spMk id="3" creationId="{DB78B78B-4885-45A2-1EDB-0F7000C70B1F}"/>
          </ac:spMkLst>
        </pc:spChg>
        <pc:picChg chg="add mod">
          <ac:chgData name="Jonathan Melly" userId="a7718738-f2aa-4d1b-bcf4-5a9c900fe107" providerId="ADAL" clId="{338916B4-ECFA-4122-86BD-41A55031E69D}" dt="2024-04-05T04:45:44.658" v="1525" actId="1076"/>
          <ac:picMkLst>
            <pc:docMk/>
            <pc:sldMk cId="2757487652" sldId="258"/>
            <ac:picMk id="5" creationId="{31367E19-AE77-3712-5AEB-28E95616865E}"/>
          </ac:picMkLst>
        </pc:picChg>
        <pc:picChg chg="add mod">
          <ac:chgData name="Jonathan Melly" userId="a7718738-f2aa-4d1b-bcf4-5a9c900fe107" providerId="ADAL" clId="{338916B4-ECFA-4122-86BD-41A55031E69D}" dt="2024-04-05T04:46:44.908" v="1530" actId="1076"/>
          <ac:picMkLst>
            <pc:docMk/>
            <pc:sldMk cId="2757487652" sldId="258"/>
            <ac:picMk id="6" creationId="{444804A6-3C93-468F-4F13-A8CCA170749A}"/>
          </ac:picMkLst>
        </pc:picChg>
        <pc:cxnChg chg="add mod">
          <ac:chgData name="Jonathan Melly" userId="a7718738-f2aa-4d1b-bcf4-5a9c900fe107" providerId="ADAL" clId="{338916B4-ECFA-4122-86BD-41A55031E69D}" dt="2024-04-05T04:45:57.468" v="1527" actId="14100"/>
          <ac:cxnSpMkLst>
            <pc:docMk/>
            <pc:sldMk cId="2757487652" sldId="258"/>
            <ac:cxnSpMk id="7" creationId="{E1B92017-2C76-D9A4-09AC-7916E4A68BE6}"/>
          </ac:cxnSpMkLst>
        </pc:cxnChg>
        <pc:cxnChg chg="add mod">
          <ac:chgData name="Jonathan Melly" userId="a7718738-f2aa-4d1b-bcf4-5a9c900fe107" providerId="ADAL" clId="{338916B4-ECFA-4122-86BD-41A55031E69D}" dt="2024-04-05T04:46:58.223" v="1533" actId="14100"/>
          <ac:cxnSpMkLst>
            <pc:docMk/>
            <pc:sldMk cId="2757487652" sldId="258"/>
            <ac:cxnSpMk id="9" creationId="{8A613147-4ABB-F554-17BC-FDF715EAD60D}"/>
          </ac:cxnSpMkLst>
        </pc:cxnChg>
        <pc:cxnChg chg="add mod">
          <ac:chgData name="Jonathan Melly" userId="a7718738-f2aa-4d1b-bcf4-5a9c900fe107" providerId="ADAL" clId="{338916B4-ECFA-4122-86BD-41A55031E69D}" dt="2024-04-05T04:47:04.412" v="1536" actId="14100"/>
          <ac:cxnSpMkLst>
            <pc:docMk/>
            <pc:sldMk cId="2757487652" sldId="258"/>
            <ac:cxnSpMk id="12" creationId="{36791902-E437-F602-6A41-D8FD82147EB5}"/>
          </ac:cxnSpMkLst>
        </pc:cxnChg>
        <pc:cxnChg chg="add mod">
          <ac:chgData name="Jonathan Melly" userId="a7718738-f2aa-4d1b-bcf4-5a9c900fe107" providerId="ADAL" clId="{338916B4-ECFA-4122-86BD-41A55031E69D}" dt="2024-04-05T04:47:11.725" v="1539" actId="14100"/>
          <ac:cxnSpMkLst>
            <pc:docMk/>
            <pc:sldMk cId="2757487652" sldId="258"/>
            <ac:cxnSpMk id="15" creationId="{DC0078CD-E6A6-7EE0-ACAD-D3E2B4CC4E3A}"/>
          </ac:cxnSpMkLst>
        </pc:cxnChg>
      </pc:sldChg>
      <pc:sldChg chg="addSp delSp modSp new mod setBg modAnim">
        <pc:chgData name="Jonathan Melly" userId="a7718738-f2aa-4d1b-bcf4-5a9c900fe107" providerId="ADAL" clId="{338916B4-ECFA-4122-86BD-41A55031E69D}" dt="2024-04-05T04:07:54.673" v="939"/>
        <pc:sldMkLst>
          <pc:docMk/>
          <pc:sldMk cId="2428240438" sldId="259"/>
        </pc:sldMkLst>
        <pc:spChg chg="mod">
          <ac:chgData name="Jonathan Melly" userId="a7718738-f2aa-4d1b-bcf4-5a9c900fe107" providerId="ADAL" clId="{338916B4-ECFA-4122-86BD-41A55031E69D}" dt="2024-04-05T03:44:32.326" v="844" actId="27636"/>
          <ac:spMkLst>
            <pc:docMk/>
            <pc:sldMk cId="2428240438" sldId="259"/>
            <ac:spMk id="2" creationId="{DBD469D5-B730-15F2-6AD8-17FEF0E5BD50}"/>
          </ac:spMkLst>
        </pc:spChg>
        <pc:spChg chg="mod ord">
          <ac:chgData name="Jonathan Melly" userId="a7718738-f2aa-4d1b-bcf4-5a9c900fe107" providerId="ADAL" clId="{338916B4-ECFA-4122-86BD-41A55031E69D}" dt="2024-04-05T03:44:46.345" v="852" actId="14100"/>
          <ac:spMkLst>
            <pc:docMk/>
            <pc:sldMk cId="2428240438" sldId="259"/>
            <ac:spMk id="3" creationId="{493223E8-4468-B6B6-28B5-A380FE5623C3}"/>
          </ac:spMkLst>
        </pc:spChg>
        <pc:spChg chg="add del">
          <ac:chgData name="Jonathan Melly" userId="a7718738-f2aa-4d1b-bcf4-5a9c900fe107" providerId="ADAL" clId="{338916B4-ECFA-4122-86BD-41A55031E69D}" dt="2024-04-05T03:44:07.051" v="815" actId="26606"/>
          <ac:spMkLst>
            <pc:docMk/>
            <pc:sldMk cId="2428240438" sldId="259"/>
            <ac:spMk id="1031" creationId="{93B3D315-2706-4149-873C-331EDFAFEF5A}"/>
          </ac:spMkLst>
        </pc:spChg>
        <pc:spChg chg="add del">
          <ac:chgData name="Jonathan Melly" userId="a7718738-f2aa-4d1b-bcf4-5a9c900fe107" providerId="ADAL" clId="{338916B4-ECFA-4122-86BD-41A55031E69D}" dt="2024-04-05T03:44:07.051" v="815" actId="26606"/>
          <ac:spMkLst>
            <pc:docMk/>
            <pc:sldMk cId="2428240438" sldId="259"/>
            <ac:spMk id="1033" creationId="{8D04E398-086D-467C-B390-9F9079FA7ABA}"/>
          </ac:spMkLst>
        </pc:spChg>
        <pc:spChg chg="add del">
          <ac:chgData name="Jonathan Melly" userId="a7718738-f2aa-4d1b-bcf4-5a9c900fe107" providerId="ADAL" clId="{338916B4-ECFA-4122-86BD-41A55031E69D}" dt="2024-04-05T03:44:07.051" v="815" actId="26606"/>
          <ac:spMkLst>
            <pc:docMk/>
            <pc:sldMk cId="2428240438" sldId="259"/>
            <ac:spMk id="1035" creationId="{20E344BB-E23E-4198-B2C7-8E752C6A956A}"/>
          </ac:spMkLst>
        </pc:spChg>
        <pc:spChg chg="add">
          <ac:chgData name="Jonathan Melly" userId="a7718738-f2aa-4d1b-bcf4-5a9c900fe107" providerId="ADAL" clId="{338916B4-ECFA-4122-86BD-41A55031E69D}" dt="2024-04-05T03:44:07.051" v="815" actId="26606"/>
          <ac:spMkLst>
            <pc:docMk/>
            <pc:sldMk cId="2428240438" sldId="259"/>
            <ac:spMk id="1040" creationId="{2D6CE9D5-28BB-4329-B5E2-B06131F27F5B}"/>
          </ac:spMkLst>
        </pc:spChg>
        <pc:spChg chg="add">
          <ac:chgData name="Jonathan Melly" userId="a7718738-f2aa-4d1b-bcf4-5a9c900fe107" providerId="ADAL" clId="{338916B4-ECFA-4122-86BD-41A55031E69D}" dt="2024-04-05T03:44:07.051" v="815" actId="26606"/>
          <ac:spMkLst>
            <pc:docMk/>
            <pc:sldMk cId="2428240438" sldId="259"/>
            <ac:spMk id="1042" creationId="{8D9F7D40-5D59-4F59-A331-D8F7710AC903}"/>
          </ac:spMkLst>
        </pc:spChg>
        <pc:spChg chg="add">
          <ac:chgData name="Jonathan Melly" userId="a7718738-f2aa-4d1b-bcf4-5a9c900fe107" providerId="ADAL" clId="{338916B4-ECFA-4122-86BD-41A55031E69D}" dt="2024-04-05T03:44:07.051" v="815" actId="26606"/>
          <ac:spMkLst>
            <pc:docMk/>
            <pc:sldMk cId="2428240438" sldId="259"/>
            <ac:spMk id="1044" creationId="{E2B1BC2F-AEBF-4990-A7F9-197AAF28BC7A}"/>
          </ac:spMkLst>
        </pc:spChg>
        <pc:picChg chg="add mod">
          <ac:chgData name="Jonathan Melly" userId="a7718738-f2aa-4d1b-bcf4-5a9c900fe107" providerId="ADAL" clId="{338916B4-ECFA-4122-86BD-41A55031E69D}" dt="2024-04-05T03:44:07.051" v="815" actId="26606"/>
          <ac:picMkLst>
            <pc:docMk/>
            <pc:sldMk cId="2428240438" sldId="259"/>
            <ac:picMk id="1026" creationId="{2401D424-6BAB-69E9-627B-39255702B975}"/>
          </ac:picMkLst>
        </pc:picChg>
      </pc:sldChg>
      <pc:sldChg chg="addSp modSp new mod modAnim">
        <pc:chgData name="Jonathan Melly" userId="a7718738-f2aa-4d1b-bcf4-5a9c900fe107" providerId="ADAL" clId="{338916B4-ECFA-4122-86BD-41A55031E69D}" dt="2024-04-05T04:10:18.587" v="1053"/>
        <pc:sldMkLst>
          <pc:docMk/>
          <pc:sldMk cId="1054275153" sldId="260"/>
        </pc:sldMkLst>
        <pc:spChg chg="mod">
          <ac:chgData name="Jonathan Melly" userId="a7718738-f2aa-4d1b-bcf4-5a9c900fe107" providerId="ADAL" clId="{338916B4-ECFA-4122-86BD-41A55031E69D}" dt="2024-04-05T04:02:10.041" v="901" actId="20577"/>
          <ac:spMkLst>
            <pc:docMk/>
            <pc:sldMk cId="1054275153" sldId="260"/>
            <ac:spMk id="2" creationId="{450974F1-E441-806D-6B2F-4C085BE75902}"/>
          </ac:spMkLst>
        </pc:spChg>
        <pc:spChg chg="mod">
          <ac:chgData name="Jonathan Melly" userId="a7718738-f2aa-4d1b-bcf4-5a9c900fe107" providerId="ADAL" clId="{338916B4-ECFA-4122-86BD-41A55031E69D}" dt="2024-04-05T04:10:05.972" v="1052" actId="20577"/>
          <ac:spMkLst>
            <pc:docMk/>
            <pc:sldMk cId="1054275153" sldId="260"/>
            <ac:spMk id="3" creationId="{350FC689-C794-F0E5-5E02-814F0CE3E731}"/>
          </ac:spMkLst>
        </pc:spChg>
        <pc:picChg chg="add mod">
          <ac:chgData name="Jonathan Melly" userId="a7718738-f2aa-4d1b-bcf4-5a9c900fe107" providerId="ADAL" clId="{338916B4-ECFA-4122-86BD-41A55031E69D}" dt="2024-04-05T04:09:12.011" v="951" actId="1440"/>
          <ac:picMkLst>
            <pc:docMk/>
            <pc:sldMk cId="1054275153" sldId="260"/>
            <ac:picMk id="5" creationId="{8BE6C67F-727F-0470-6788-E01D92D0A734}"/>
          </ac:picMkLst>
        </pc:picChg>
      </pc:sldChg>
      <pc:sldChg chg="addSp modSp new mod setBg modAnim">
        <pc:chgData name="Jonathan Melly" userId="a7718738-f2aa-4d1b-bcf4-5a9c900fe107" providerId="ADAL" clId="{338916B4-ECFA-4122-86BD-41A55031E69D}" dt="2024-04-05T04:16:33.945" v="1500" actId="114"/>
        <pc:sldMkLst>
          <pc:docMk/>
          <pc:sldMk cId="4150141733" sldId="261"/>
        </pc:sldMkLst>
        <pc:spChg chg="mod">
          <ac:chgData name="Jonathan Melly" userId="a7718738-f2aa-4d1b-bcf4-5a9c900fe107" providerId="ADAL" clId="{338916B4-ECFA-4122-86BD-41A55031E69D}" dt="2024-04-05T04:15:52.546" v="1491" actId="1076"/>
          <ac:spMkLst>
            <pc:docMk/>
            <pc:sldMk cId="4150141733" sldId="261"/>
            <ac:spMk id="2" creationId="{E21459ED-D678-45CB-073B-AB6035FA2DDC}"/>
          </ac:spMkLst>
        </pc:spChg>
        <pc:spChg chg="mod ord">
          <ac:chgData name="Jonathan Melly" userId="a7718738-f2aa-4d1b-bcf4-5a9c900fe107" providerId="ADAL" clId="{338916B4-ECFA-4122-86BD-41A55031E69D}" dt="2024-04-05T04:16:33.945" v="1500" actId="114"/>
          <ac:spMkLst>
            <pc:docMk/>
            <pc:sldMk cId="4150141733" sldId="261"/>
            <ac:spMk id="3" creationId="{F1FA4C7E-3118-942B-DCA2-2AC7D6976802}"/>
          </ac:spMkLst>
        </pc:spChg>
        <pc:spChg chg="add">
          <ac:chgData name="Jonathan Melly" userId="a7718738-f2aa-4d1b-bcf4-5a9c900fe107" providerId="ADAL" clId="{338916B4-ECFA-4122-86BD-41A55031E69D}" dt="2024-04-05T04:15:09.838" v="1477" actId="26606"/>
          <ac:spMkLst>
            <pc:docMk/>
            <pc:sldMk cId="4150141733" sldId="261"/>
            <ac:spMk id="10" creationId="{93B3D315-2706-4149-873C-331EDFAFEF5A}"/>
          </ac:spMkLst>
        </pc:spChg>
        <pc:spChg chg="add">
          <ac:chgData name="Jonathan Melly" userId="a7718738-f2aa-4d1b-bcf4-5a9c900fe107" providerId="ADAL" clId="{338916B4-ECFA-4122-86BD-41A55031E69D}" dt="2024-04-05T04:15:09.838" v="1477" actId="26606"/>
          <ac:spMkLst>
            <pc:docMk/>
            <pc:sldMk cId="4150141733" sldId="261"/>
            <ac:spMk id="12" creationId="{8D04E398-086D-467C-B390-9F9079FA7ABA}"/>
          </ac:spMkLst>
        </pc:spChg>
        <pc:spChg chg="add">
          <ac:chgData name="Jonathan Melly" userId="a7718738-f2aa-4d1b-bcf4-5a9c900fe107" providerId="ADAL" clId="{338916B4-ECFA-4122-86BD-41A55031E69D}" dt="2024-04-05T04:15:09.838" v="1477" actId="26606"/>
          <ac:spMkLst>
            <pc:docMk/>
            <pc:sldMk cId="4150141733" sldId="261"/>
            <ac:spMk id="14" creationId="{20E344BB-E23E-4198-B2C7-8E752C6A956A}"/>
          </ac:spMkLst>
        </pc:spChg>
        <pc:picChg chg="add">
          <ac:chgData name="Jonathan Melly" userId="a7718738-f2aa-4d1b-bcf4-5a9c900fe107" providerId="ADAL" clId="{338916B4-ECFA-4122-86BD-41A55031E69D}" dt="2024-04-05T04:15:09.838" v="1477" actId="26606"/>
          <ac:picMkLst>
            <pc:docMk/>
            <pc:sldMk cId="4150141733" sldId="261"/>
            <ac:picMk id="7" creationId="{87628686-DC95-4D1C-6ED1-1C3E95BD0ABA}"/>
          </ac:picMkLst>
        </pc:picChg>
      </pc:sldChg>
      <pc:sldChg chg="addSp delSp modSp new mod modAnim">
        <pc:chgData name="Jonathan Melly" userId="a7718738-f2aa-4d1b-bcf4-5a9c900fe107" providerId="ADAL" clId="{338916B4-ECFA-4122-86BD-41A55031E69D}" dt="2024-04-19T13:49:33.489" v="2561" actId="20577"/>
        <pc:sldMkLst>
          <pc:docMk/>
          <pc:sldMk cId="3366506471" sldId="262"/>
        </pc:sldMkLst>
        <pc:spChg chg="mod">
          <ac:chgData name="Jonathan Melly" userId="a7718738-f2aa-4d1b-bcf4-5a9c900fe107" providerId="ADAL" clId="{338916B4-ECFA-4122-86BD-41A55031E69D}" dt="2024-04-06T09:24:43.073" v="1616" actId="20577"/>
          <ac:spMkLst>
            <pc:docMk/>
            <pc:sldMk cId="3366506471" sldId="262"/>
            <ac:spMk id="2" creationId="{AF1238CA-AFC1-D3BB-2913-E64F7621D3E6}"/>
          </ac:spMkLst>
        </pc:spChg>
        <pc:spChg chg="mod">
          <ac:chgData name="Jonathan Melly" userId="a7718738-f2aa-4d1b-bcf4-5a9c900fe107" providerId="ADAL" clId="{338916B4-ECFA-4122-86BD-41A55031E69D}" dt="2024-04-19T13:49:33.489" v="2561" actId="20577"/>
          <ac:spMkLst>
            <pc:docMk/>
            <pc:sldMk cId="3366506471" sldId="262"/>
            <ac:spMk id="3" creationId="{31C2C5ED-4008-0CDA-81F5-85E0B3A8E659}"/>
          </ac:spMkLst>
        </pc:spChg>
        <pc:picChg chg="add mod">
          <ac:chgData name="Jonathan Melly" userId="a7718738-f2aa-4d1b-bcf4-5a9c900fe107" providerId="ADAL" clId="{338916B4-ECFA-4122-86BD-41A55031E69D}" dt="2024-04-06T09:32:57.956" v="2249" actId="1440"/>
          <ac:picMkLst>
            <pc:docMk/>
            <pc:sldMk cId="3366506471" sldId="262"/>
            <ac:picMk id="5" creationId="{C2910DBF-15CF-E567-270C-B14C6712D334}"/>
          </ac:picMkLst>
        </pc:picChg>
        <pc:picChg chg="add del mod">
          <ac:chgData name="Jonathan Melly" userId="a7718738-f2aa-4d1b-bcf4-5a9c900fe107" providerId="ADAL" clId="{338916B4-ECFA-4122-86BD-41A55031E69D}" dt="2024-04-06T09:39:25.635" v="2507" actId="478"/>
          <ac:picMkLst>
            <pc:docMk/>
            <pc:sldMk cId="3366506471" sldId="262"/>
            <ac:picMk id="7" creationId="{12B9EEDE-E40F-8720-838C-EE2D46105EE8}"/>
          </ac:picMkLst>
        </pc:picChg>
        <pc:picChg chg="add mod ord">
          <ac:chgData name="Jonathan Melly" userId="a7718738-f2aa-4d1b-bcf4-5a9c900fe107" providerId="ADAL" clId="{338916B4-ECFA-4122-86BD-41A55031E69D}" dt="2024-04-19T13:49:22.334" v="2522" actId="167"/>
          <ac:picMkLst>
            <pc:docMk/>
            <pc:sldMk cId="3366506471" sldId="262"/>
            <ac:picMk id="9" creationId="{94C502EA-D48E-FF2A-DD29-FB85F3DD8258}"/>
          </ac:picMkLst>
        </pc:picChg>
        <pc:picChg chg="add del mod">
          <ac:chgData name="Jonathan Melly" userId="a7718738-f2aa-4d1b-bcf4-5a9c900fe107" providerId="ADAL" clId="{338916B4-ECFA-4122-86BD-41A55031E69D}" dt="2024-04-06T09:38:08.460" v="2498" actId="478"/>
          <ac:picMkLst>
            <pc:docMk/>
            <pc:sldMk cId="3366506471" sldId="262"/>
            <ac:picMk id="1026" creationId="{85314345-95F1-E493-DFDA-BEEF7CEB9EC4}"/>
          </ac:picMkLst>
        </pc:picChg>
        <pc:picChg chg="add del mod">
          <ac:chgData name="Jonathan Melly" userId="a7718738-f2aa-4d1b-bcf4-5a9c900fe107" providerId="ADAL" clId="{338916B4-ECFA-4122-86BD-41A55031E69D}" dt="2024-04-06T09:38:00.487" v="2494"/>
          <ac:picMkLst>
            <pc:docMk/>
            <pc:sldMk cId="3366506471" sldId="262"/>
            <ac:picMk id="1028" creationId="{0DED4D2B-BB72-F8A6-2C87-E729712BE1EC}"/>
          </ac:picMkLst>
        </pc:picChg>
        <pc:picChg chg="add del mod">
          <ac:chgData name="Jonathan Melly" userId="a7718738-f2aa-4d1b-bcf4-5a9c900fe107" providerId="ADAL" clId="{338916B4-ECFA-4122-86BD-41A55031E69D}" dt="2024-04-06T09:38:50.116" v="2502" actId="478"/>
          <ac:picMkLst>
            <pc:docMk/>
            <pc:sldMk cId="3366506471" sldId="262"/>
            <ac:picMk id="1030" creationId="{40BD67D7-23C2-DD67-A23D-A89E288CFEEA}"/>
          </ac:picMkLst>
        </pc:picChg>
        <pc:picChg chg="add del mod">
          <ac:chgData name="Jonathan Melly" userId="a7718738-f2aa-4d1b-bcf4-5a9c900fe107" providerId="ADAL" clId="{338916B4-ECFA-4122-86BD-41A55031E69D}" dt="2024-04-06T09:38:53.923" v="2505" actId="478"/>
          <ac:picMkLst>
            <pc:docMk/>
            <pc:sldMk cId="3366506471" sldId="262"/>
            <ac:picMk id="1032" creationId="{2394DAE8-AEE7-0158-71AC-2DD1E1A86245}"/>
          </ac:picMkLst>
        </pc:picChg>
      </pc:sldChg>
      <pc:sldChg chg="addSp delSp modSp new mod setBg chgLayout">
        <pc:chgData name="Jonathan Melly" userId="a7718738-f2aa-4d1b-bcf4-5a9c900fe107" providerId="ADAL" clId="{338916B4-ECFA-4122-86BD-41A55031E69D}" dt="2024-04-06T09:35:50.638" v="2477" actId="20577"/>
        <pc:sldMkLst>
          <pc:docMk/>
          <pc:sldMk cId="66756441" sldId="263"/>
        </pc:sldMkLst>
        <pc:spChg chg="del mod ord">
          <ac:chgData name="Jonathan Melly" userId="a7718738-f2aa-4d1b-bcf4-5a9c900fe107" providerId="ADAL" clId="{338916B4-ECFA-4122-86BD-41A55031E69D}" dt="2024-04-06T09:34:49.517" v="2353" actId="700"/>
          <ac:spMkLst>
            <pc:docMk/>
            <pc:sldMk cId="66756441" sldId="263"/>
            <ac:spMk id="2" creationId="{535F6614-7899-B230-D578-1AC2D9F4D7FD}"/>
          </ac:spMkLst>
        </pc:spChg>
        <pc:spChg chg="del mod ord">
          <ac:chgData name="Jonathan Melly" userId="a7718738-f2aa-4d1b-bcf4-5a9c900fe107" providerId="ADAL" clId="{338916B4-ECFA-4122-86BD-41A55031E69D}" dt="2024-04-06T09:34:49.517" v="2353" actId="700"/>
          <ac:spMkLst>
            <pc:docMk/>
            <pc:sldMk cId="66756441" sldId="263"/>
            <ac:spMk id="3" creationId="{56D44315-0AFD-5DA2-E4D5-0BF62881947A}"/>
          </ac:spMkLst>
        </pc:spChg>
        <pc:spChg chg="add mod ord">
          <ac:chgData name="Jonathan Melly" userId="a7718738-f2aa-4d1b-bcf4-5a9c900fe107" providerId="ADAL" clId="{338916B4-ECFA-4122-86BD-41A55031E69D}" dt="2024-04-06T09:35:50.638" v="2477" actId="20577"/>
          <ac:spMkLst>
            <pc:docMk/>
            <pc:sldMk cId="66756441" sldId="263"/>
            <ac:spMk id="4" creationId="{1F56665B-1A6B-5AAB-E848-4D467C814F52}"/>
          </ac:spMkLst>
        </pc:spChg>
        <pc:spChg chg="add mod ord">
          <ac:chgData name="Jonathan Melly" userId="a7718738-f2aa-4d1b-bcf4-5a9c900fe107" providerId="ADAL" clId="{338916B4-ECFA-4122-86BD-41A55031E69D}" dt="2024-04-06T09:35:29.467" v="2443" actId="20577"/>
          <ac:spMkLst>
            <pc:docMk/>
            <pc:sldMk cId="66756441" sldId="263"/>
            <ac:spMk id="5" creationId="{0DF7AC6D-092D-D5F6-54E3-4899AA96AFBC}"/>
          </ac:spMkLst>
        </pc:spChg>
        <pc:spChg chg="add">
          <ac:chgData name="Jonathan Melly" userId="a7718738-f2aa-4d1b-bcf4-5a9c900fe107" providerId="ADAL" clId="{338916B4-ECFA-4122-86BD-41A55031E69D}" dt="2024-04-06T09:35:09.861" v="2410" actId="26606"/>
          <ac:spMkLst>
            <pc:docMk/>
            <pc:sldMk cId="66756441" sldId="263"/>
            <ac:spMk id="11" creationId="{BB8C1D0E-0B06-46C9-A8BD-A8E13FF9936B}"/>
          </ac:spMkLst>
        </pc:spChg>
        <pc:spChg chg="add">
          <ac:chgData name="Jonathan Melly" userId="a7718738-f2aa-4d1b-bcf4-5a9c900fe107" providerId="ADAL" clId="{338916B4-ECFA-4122-86BD-41A55031E69D}" dt="2024-04-06T09:35:09.861" v="2410" actId="26606"/>
          <ac:spMkLst>
            <pc:docMk/>
            <pc:sldMk cId="66756441" sldId="263"/>
            <ac:spMk id="13" creationId="{7D1ADC4A-8537-4084-99C7-F8D378A640A9}"/>
          </ac:spMkLst>
        </pc:spChg>
        <pc:spChg chg="add">
          <ac:chgData name="Jonathan Melly" userId="a7718738-f2aa-4d1b-bcf4-5a9c900fe107" providerId="ADAL" clId="{338916B4-ECFA-4122-86BD-41A55031E69D}" dt="2024-04-06T09:35:09.861" v="2410" actId="26606"/>
          <ac:spMkLst>
            <pc:docMk/>
            <pc:sldMk cId="66756441" sldId="263"/>
            <ac:spMk id="15" creationId="{415DEDD7-7B31-4EF1-B7C7-5AEE3208CC1D}"/>
          </ac:spMkLst>
        </pc:spChg>
        <pc:spChg chg="add">
          <ac:chgData name="Jonathan Melly" userId="a7718738-f2aa-4d1b-bcf4-5a9c900fe107" providerId="ADAL" clId="{338916B4-ECFA-4122-86BD-41A55031E69D}" dt="2024-04-06T09:35:09.861" v="2410" actId="26606"/>
          <ac:spMkLst>
            <pc:docMk/>
            <pc:sldMk cId="66756441" sldId="263"/>
            <ac:spMk id="17" creationId="{3242CC7A-3D6E-47A4-B9D1-860978459846}"/>
          </ac:spMkLst>
        </pc:spChg>
        <pc:picChg chg="add">
          <ac:chgData name="Jonathan Melly" userId="a7718738-f2aa-4d1b-bcf4-5a9c900fe107" providerId="ADAL" clId="{338916B4-ECFA-4122-86BD-41A55031E69D}" dt="2024-04-06T09:35:09.861" v="2410" actId="26606"/>
          <ac:picMkLst>
            <pc:docMk/>
            <pc:sldMk cId="66756441" sldId="263"/>
            <ac:picMk id="7" creationId="{DAF95238-6BA5-E324-D9D5-3C08463F4F0D}"/>
          </ac:picMkLst>
        </pc:picChg>
      </pc:sldChg>
    </pc:docChg>
  </pc:docChgLst>
  <pc:docChgLst>
    <pc:chgData name="Jonathan Melly" userId="a7718738-f2aa-4d1b-bcf4-5a9c900fe107" providerId="ADAL" clId="{19DD5A3D-4478-464C-BA0A-3503D94D0E7B}"/>
    <pc:docChg chg="modSld">
      <pc:chgData name="Jonathan Melly" userId="a7718738-f2aa-4d1b-bcf4-5a9c900fe107" providerId="ADAL" clId="{19DD5A3D-4478-464C-BA0A-3503D94D0E7B}" dt="2024-05-24T09:45:52.392" v="20" actId="20577"/>
      <pc:docMkLst>
        <pc:docMk/>
      </pc:docMkLst>
      <pc:sldChg chg="modSp mod">
        <pc:chgData name="Jonathan Melly" userId="a7718738-f2aa-4d1b-bcf4-5a9c900fe107" providerId="ADAL" clId="{19DD5A3D-4478-464C-BA0A-3503D94D0E7B}" dt="2024-05-24T09:45:52.392" v="20" actId="20577"/>
        <pc:sldMkLst>
          <pc:docMk/>
          <pc:sldMk cId="1054275153" sldId="260"/>
        </pc:sldMkLst>
        <pc:spChg chg="mod">
          <ac:chgData name="Jonathan Melly" userId="a7718738-f2aa-4d1b-bcf4-5a9c900fe107" providerId="ADAL" clId="{19DD5A3D-4478-464C-BA0A-3503D94D0E7B}" dt="2024-05-24T09:45:52.392" v="20" actId="20577"/>
          <ac:spMkLst>
            <pc:docMk/>
            <pc:sldMk cId="1054275153" sldId="260"/>
            <ac:spMk id="2" creationId="{450974F1-E441-806D-6B2F-4C085BE7590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C88A96C-D393-4E3F-BE68-870F6AE78905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866788A-79C5-4289-BC2A-8A8F9C8150B0}" type="slidenum">
              <a:rPr lang="fr-CH" smtClean="0"/>
              <a:t>‹N°›</a:t>
            </a:fld>
            <a:endParaRPr lang="fr-CH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77133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8A96C-D393-4E3F-BE68-870F6AE78905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788A-79C5-4289-BC2A-8A8F9C8150B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50048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C88A96C-D393-4E3F-BE68-870F6AE78905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866788A-79C5-4289-BC2A-8A8F9C8150B0}" type="slidenum">
              <a:rPr lang="fr-CH" smtClean="0"/>
              <a:t>‹N°›</a:t>
            </a:fld>
            <a:endParaRPr lang="fr-CH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767958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8A96C-D393-4E3F-BE68-870F6AE78905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788A-79C5-4289-BC2A-8A8F9C8150B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676480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8A96C-D393-4E3F-BE68-870F6AE78905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788A-79C5-4289-BC2A-8A8F9C8150B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38929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8A96C-D393-4E3F-BE68-870F6AE78905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788A-79C5-4289-BC2A-8A8F9C8150B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55166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8A96C-D393-4E3F-BE68-870F6AE78905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788A-79C5-4289-BC2A-8A8F9C8150B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43735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5C88A96C-D393-4E3F-BE68-870F6AE78905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E866788A-79C5-4289-BC2A-8A8F9C8150B0}" type="slidenum">
              <a:rPr lang="fr-CH" smtClean="0"/>
              <a:t>‹N°›</a:t>
            </a:fld>
            <a:endParaRPr lang="fr-CH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16558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C88A96C-D393-4E3F-BE68-870F6AE78905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E866788A-79C5-4289-BC2A-8A8F9C8150B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6549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8A96C-D393-4E3F-BE68-870F6AE78905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788A-79C5-4289-BC2A-8A8F9C8150B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5752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8A96C-D393-4E3F-BE68-870F6AE78905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788A-79C5-4289-BC2A-8A8F9C8150B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36370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C88A96C-D393-4E3F-BE68-870F6AE78905}" type="datetimeFigureOut">
              <a:rPr lang="fr-CH" smtClean="0"/>
              <a:t>18.05.2026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866788A-79C5-4289-BC2A-8A8F9C8150B0}" type="slidenum">
              <a:rPr lang="fr-CH" smtClean="0"/>
              <a:t>‹N°›</a:t>
            </a:fld>
            <a:endParaRPr lang="fr-CH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8331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96914D-7F22-1C39-1048-06BA43FDB5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/>
              <a:t>Tests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EF9494D-77C7-2EC0-845E-956E1CF3D0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H" dirty="0"/>
              <a:t>Avec </a:t>
            </a:r>
            <a:r>
              <a:rPr lang="fr-CH" dirty="0" err="1"/>
              <a:t>maui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697697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6A0BB0-B968-B3F7-1B0E-E7583840B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167" y="100977"/>
            <a:ext cx="4234632" cy="672588"/>
          </a:xfrm>
        </p:spPr>
        <p:txBody>
          <a:bodyPr>
            <a:normAutofit fontScale="90000"/>
          </a:bodyPr>
          <a:lstStyle/>
          <a:p>
            <a:r>
              <a:rPr lang="fr-CH" dirty="0"/>
              <a:t>Petit rappel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C46578-757D-6798-D847-E5FBEB058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1166" y="243613"/>
            <a:ext cx="5140663" cy="431981"/>
          </a:xfr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CH" sz="2400" dirty="0">
                <a:solidFill>
                  <a:schemeClr val="accent5"/>
                </a:solidFill>
              </a:rPr>
              <a:t>Un bug coûte cher une fois en production !</a:t>
            </a:r>
          </a:p>
        </p:txBody>
      </p:sp>
      <p:pic>
        <p:nvPicPr>
          <p:cNvPr id="4" name="moonlander1-ppt">
            <a:hlinkClick r:id="" action="ppaction://media"/>
            <a:extLst>
              <a:ext uri="{FF2B5EF4-FFF2-40B4-BE49-F238E27FC236}">
                <a16:creationId xmlns:a16="http://schemas.microsoft.com/office/drawing/2014/main" id="{C6726BF3-FF50-19BA-9E0F-9BABA3D887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6035" y="749072"/>
            <a:ext cx="10625794" cy="597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9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2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2D6CE9D5-28BB-4329-B5E2-B06131F27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8D9F7D40-5D59-4F59-A331-D8F7710A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H"/>
          </a:p>
        </p:txBody>
      </p:sp>
      <p:sp>
        <p:nvSpPr>
          <p:cNvPr id="1044" name="Freeform 11">
            <a:extLst>
              <a:ext uri="{FF2B5EF4-FFF2-40B4-BE49-F238E27FC236}">
                <a16:creationId xmlns:a16="http://schemas.microsoft.com/office/drawing/2014/main" id="{E2B1BC2F-AEBF-4990-A7F9-197AAF28B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48664" y="0"/>
            <a:ext cx="4643336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D469D5-B730-15F2-6AD8-17FEF0E5B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328" y="457200"/>
            <a:ext cx="3090672" cy="1197864"/>
          </a:xfrm>
        </p:spPr>
        <p:txBody>
          <a:bodyPr anchor="b">
            <a:normAutofit fontScale="90000"/>
          </a:bodyPr>
          <a:lstStyle/>
          <a:p>
            <a:r>
              <a:rPr lang="fr-CH" sz="2800" dirty="0">
                <a:solidFill>
                  <a:schemeClr val="accent1"/>
                </a:solidFill>
              </a:rPr>
              <a:t>La validation se fait à plusieurs niveaux</a:t>
            </a:r>
          </a:p>
        </p:txBody>
      </p:sp>
      <p:pic>
        <p:nvPicPr>
          <p:cNvPr id="1026" name="Picture 2" descr="What Is Validation Testing In Software Development? | Indeed.com">
            <a:extLst>
              <a:ext uri="{FF2B5EF4-FFF2-40B4-BE49-F238E27FC236}">
                <a16:creationId xmlns:a16="http://schemas.microsoft.com/office/drawing/2014/main" id="{2401D424-6BAB-69E9-627B-39255702B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927" y="1031807"/>
            <a:ext cx="5978273" cy="448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3223E8-4468-B6B6-28B5-A380FE562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4400" y="1924696"/>
            <a:ext cx="3736245" cy="4224528"/>
          </a:xfrm>
        </p:spPr>
        <p:txBody>
          <a:bodyPr>
            <a:normAutofit/>
          </a:bodyPr>
          <a:lstStyle/>
          <a:p>
            <a:r>
              <a:rPr lang="fr-CH" dirty="0">
                <a:solidFill>
                  <a:schemeClr val="bg1"/>
                </a:solidFill>
              </a:rPr>
              <a:t>Le développeur est au MINIMUM responsable des tests unitaires</a:t>
            </a:r>
          </a:p>
          <a:p>
            <a:endParaRPr lang="fr-CH" dirty="0">
              <a:solidFill>
                <a:schemeClr val="bg1"/>
              </a:solidFill>
            </a:endParaRPr>
          </a:p>
          <a:p>
            <a:r>
              <a:rPr lang="fr-CH" dirty="0">
                <a:solidFill>
                  <a:schemeClr val="bg1"/>
                </a:solidFill>
              </a:rPr>
              <a:t>Idéalement les parties 2 et 3 sont prises en charge par un spécialiste du </a:t>
            </a:r>
            <a:r>
              <a:rPr lang="fr-CH" dirty="0" err="1">
                <a:solidFill>
                  <a:schemeClr val="bg1"/>
                </a:solidFill>
              </a:rPr>
              <a:t>testing</a:t>
            </a:r>
            <a:endParaRPr lang="fr-CH" dirty="0">
              <a:solidFill>
                <a:schemeClr val="bg1"/>
              </a:solidFill>
            </a:endParaRPr>
          </a:p>
          <a:p>
            <a:endParaRPr lang="fr-CH" dirty="0">
              <a:solidFill>
                <a:schemeClr val="bg1"/>
              </a:solidFill>
            </a:endParaRPr>
          </a:p>
          <a:p>
            <a:r>
              <a:rPr lang="fr-CH" dirty="0">
                <a:solidFill>
                  <a:schemeClr val="bg1"/>
                </a:solidFill>
              </a:rPr>
              <a:t>La partie 4 est une validation du CDC</a:t>
            </a:r>
          </a:p>
        </p:txBody>
      </p:sp>
    </p:spTree>
    <p:extLst>
      <p:ext uri="{BB962C8B-B14F-4D97-AF65-F5344CB8AC3E}">
        <p14:creationId xmlns:p14="http://schemas.microsoft.com/office/powerpoint/2010/main" val="242824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442B3A-456E-E605-DE0E-6461CEDE5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Structure des tests unitaires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78B78B-4885-45A2-1EDB-0F7000C70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967948"/>
            <a:ext cx="10178322" cy="4770781"/>
          </a:xfrm>
        </p:spPr>
        <p:txBody>
          <a:bodyPr>
            <a:normAutofit/>
          </a:bodyPr>
          <a:lstStyle/>
          <a:p>
            <a:r>
              <a:rPr lang="fr-CH" dirty="0"/>
              <a:t>Un projet de test</a:t>
            </a:r>
          </a:p>
          <a:p>
            <a:pPr marL="0" indent="0">
              <a:buNone/>
            </a:pPr>
            <a:endParaRPr lang="fr-CH" dirty="0"/>
          </a:p>
          <a:p>
            <a:r>
              <a:rPr lang="fr-CH" dirty="0"/>
              <a:t>Chaque scénario suit le plan en 3 étapes</a:t>
            </a:r>
          </a:p>
          <a:p>
            <a:pPr lvl="1"/>
            <a:r>
              <a:rPr lang="fr-CH" dirty="0"/>
              <a:t>Arrange (contexte de départ)</a:t>
            </a:r>
          </a:p>
          <a:p>
            <a:pPr lvl="1"/>
            <a:r>
              <a:rPr lang="fr-CH" dirty="0" err="1"/>
              <a:t>Act</a:t>
            </a:r>
            <a:r>
              <a:rPr lang="fr-CH" dirty="0"/>
              <a:t>  (action à tester)</a:t>
            </a:r>
          </a:p>
          <a:p>
            <a:pPr lvl="1"/>
            <a:r>
              <a:rPr lang="fr-CH" dirty="0" err="1"/>
              <a:t>Assert</a:t>
            </a:r>
            <a:r>
              <a:rPr lang="fr-CH" dirty="0"/>
              <a:t> (vérification)</a:t>
            </a:r>
          </a:p>
          <a:p>
            <a:pPr marL="457200" lvl="1" indent="0">
              <a:buNone/>
            </a:pPr>
            <a:endParaRPr lang="fr-CH" dirty="0"/>
          </a:p>
          <a:p>
            <a:r>
              <a:rPr lang="fr-CH" dirty="0"/>
              <a:t>Exemple</a:t>
            </a:r>
          </a:p>
          <a:p>
            <a:pPr lvl="1"/>
            <a:r>
              <a:rPr lang="fr-CH" dirty="0"/>
              <a:t>Pour enregistrer un vœu</a:t>
            </a:r>
          </a:p>
          <a:p>
            <a:pPr lvl="1"/>
            <a:r>
              <a:rPr lang="fr-CH" dirty="0"/>
              <a:t>Quand j’ajoute le vœu "marcher sur la lune"</a:t>
            </a:r>
          </a:p>
          <a:p>
            <a:pPr lvl="1"/>
            <a:r>
              <a:rPr lang="fr-CH" dirty="0"/>
              <a:t>Celui-ci a bien été ajouté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367E19-AE77-3712-5AEB-28E956168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266" y="1264460"/>
            <a:ext cx="3225011" cy="15581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1B92017-2C76-D9A4-09AC-7916E4A68BE6}"/>
              </a:ext>
            </a:extLst>
          </p:cNvPr>
          <p:cNvCxnSpPr>
            <a:cxnSpLocks/>
          </p:cNvCxnSpPr>
          <p:nvPr/>
        </p:nvCxnSpPr>
        <p:spPr>
          <a:xfrm flipV="1">
            <a:off x="3560064" y="1769165"/>
            <a:ext cx="4331606" cy="4375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444804A6-3C93-468F-4F13-A8CCA1707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0009" y="3662849"/>
            <a:ext cx="3534268" cy="27816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A613147-4ABB-F554-17BC-FDF715EAD60D}"/>
              </a:ext>
            </a:extLst>
          </p:cNvPr>
          <p:cNvCxnSpPr>
            <a:cxnSpLocks/>
          </p:cNvCxnSpPr>
          <p:nvPr/>
        </p:nvCxnSpPr>
        <p:spPr>
          <a:xfrm>
            <a:off x="4830417" y="3327316"/>
            <a:ext cx="3061253" cy="10459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6791902-E437-F602-6A41-D8FD82147EB5}"/>
              </a:ext>
            </a:extLst>
          </p:cNvPr>
          <p:cNvCxnSpPr>
            <a:cxnSpLocks/>
          </p:cNvCxnSpPr>
          <p:nvPr/>
        </p:nvCxnSpPr>
        <p:spPr>
          <a:xfrm>
            <a:off x="4045226" y="3755978"/>
            <a:ext cx="3846444" cy="12977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C0078CD-E6A6-7EE0-ACAD-D3E2B4CC4E3A}"/>
              </a:ext>
            </a:extLst>
          </p:cNvPr>
          <p:cNvCxnSpPr>
            <a:cxnSpLocks/>
          </p:cNvCxnSpPr>
          <p:nvPr/>
        </p:nvCxnSpPr>
        <p:spPr>
          <a:xfrm>
            <a:off x="3965713" y="4159527"/>
            <a:ext cx="3925957" cy="14340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48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FF2B5EF4-FFF2-40B4-BE49-F238E27FC236}">
                <a16:creationId xmlns:a16="http://schemas.microsoft.com/office/drawing/2014/main" id="{BB8C1D0E-0B06-46C9-A8BD-A8E13FF99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1ADC4A-8537-4084-99C7-F8D378A64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H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5DEDD7-7B31-4EF1-B7C7-5AEE3208C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F56665B-1A6B-5AAB-E848-4D467C814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49" y="2103675"/>
            <a:ext cx="5875694" cy="45046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/>
              <a:t>Les tests </a:t>
            </a:r>
            <a:r>
              <a:rPr lang="en-US" sz="5400" dirty="0" err="1"/>
              <a:t>d’intégration</a:t>
            </a:r>
            <a:endParaRPr lang="en-US" sz="54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DF7AC6D-092D-D5F6-54E3-4899AA96A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4849" y="630936"/>
            <a:ext cx="5877385" cy="8418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Après les tests </a:t>
            </a:r>
            <a:r>
              <a:rPr lang="en-US" dirty="0" err="1">
                <a:solidFill>
                  <a:schemeClr val="bg2"/>
                </a:solidFill>
              </a:rPr>
              <a:t>unitaires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242CC7A-3D6E-47A4-B9D1-860978459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6174" y="0"/>
            <a:ext cx="5282519" cy="6858000"/>
          </a:xfrm>
          <a:custGeom>
            <a:avLst/>
            <a:gdLst>
              <a:gd name="connsiteX0" fmla="*/ 189795 w 5282519"/>
              <a:gd name="connsiteY0" fmla="*/ 0 h 6858000"/>
              <a:gd name="connsiteX1" fmla="*/ 5282519 w 5282519"/>
              <a:gd name="connsiteY1" fmla="*/ 0 h 6858000"/>
              <a:gd name="connsiteX2" fmla="*/ 5282519 w 5282519"/>
              <a:gd name="connsiteY2" fmla="*/ 6858000 h 6858000"/>
              <a:gd name="connsiteX3" fmla="*/ 189795 w 5282519"/>
              <a:gd name="connsiteY3" fmla="*/ 6858000 h 6858000"/>
              <a:gd name="connsiteX4" fmla="*/ 184756 w 5282519"/>
              <a:gd name="connsiteY4" fmla="*/ 6791325 h 6858000"/>
              <a:gd name="connsiteX5" fmla="*/ 176358 w 5282519"/>
              <a:gd name="connsiteY5" fmla="*/ 6735762 h 6858000"/>
              <a:gd name="connsiteX6" fmla="*/ 166281 w 5282519"/>
              <a:gd name="connsiteY6" fmla="*/ 6683375 h 6858000"/>
              <a:gd name="connsiteX7" fmla="*/ 149485 w 5282519"/>
              <a:gd name="connsiteY7" fmla="*/ 6640512 h 6858000"/>
              <a:gd name="connsiteX8" fmla="*/ 132689 w 5282519"/>
              <a:gd name="connsiteY8" fmla="*/ 6597650 h 6858000"/>
              <a:gd name="connsiteX9" fmla="*/ 112534 w 5282519"/>
              <a:gd name="connsiteY9" fmla="*/ 6561137 h 6858000"/>
              <a:gd name="connsiteX10" fmla="*/ 92379 w 5282519"/>
              <a:gd name="connsiteY10" fmla="*/ 6523037 h 6858000"/>
              <a:gd name="connsiteX11" fmla="*/ 73903 w 5282519"/>
              <a:gd name="connsiteY11" fmla="*/ 6488112 h 6858000"/>
              <a:gd name="connsiteX12" fmla="*/ 55427 w 5282519"/>
              <a:gd name="connsiteY12" fmla="*/ 6448425 h 6858000"/>
              <a:gd name="connsiteX13" fmla="*/ 38632 w 5282519"/>
              <a:gd name="connsiteY13" fmla="*/ 6407150 h 6858000"/>
              <a:gd name="connsiteX14" fmla="*/ 23515 w 5282519"/>
              <a:gd name="connsiteY14" fmla="*/ 6361112 h 6858000"/>
              <a:gd name="connsiteX15" fmla="*/ 11758 w 5282519"/>
              <a:gd name="connsiteY15" fmla="*/ 6311900 h 6858000"/>
              <a:gd name="connsiteX16" fmla="*/ 3359 w 5282519"/>
              <a:gd name="connsiteY16" fmla="*/ 6251575 h 6858000"/>
              <a:gd name="connsiteX17" fmla="*/ 0 w 5282519"/>
              <a:gd name="connsiteY17" fmla="*/ 6183312 h 6858000"/>
              <a:gd name="connsiteX18" fmla="*/ 3359 w 5282519"/>
              <a:gd name="connsiteY18" fmla="*/ 6113462 h 6858000"/>
              <a:gd name="connsiteX19" fmla="*/ 11758 w 5282519"/>
              <a:gd name="connsiteY19" fmla="*/ 6056312 h 6858000"/>
              <a:gd name="connsiteX20" fmla="*/ 23515 w 5282519"/>
              <a:gd name="connsiteY20" fmla="*/ 6003925 h 6858000"/>
              <a:gd name="connsiteX21" fmla="*/ 38632 w 5282519"/>
              <a:gd name="connsiteY21" fmla="*/ 5956300 h 6858000"/>
              <a:gd name="connsiteX22" fmla="*/ 55427 w 5282519"/>
              <a:gd name="connsiteY22" fmla="*/ 5915025 h 6858000"/>
              <a:gd name="connsiteX23" fmla="*/ 75583 w 5282519"/>
              <a:gd name="connsiteY23" fmla="*/ 5876925 h 6858000"/>
              <a:gd name="connsiteX24" fmla="*/ 95738 w 5282519"/>
              <a:gd name="connsiteY24" fmla="*/ 5840412 h 6858000"/>
              <a:gd name="connsiteX25" fmla="*/ 115893 w 5282519"/>
              <a:gd name="connsiteY25" fmla="*/ 5802312 h 6858000"/>
              <a:gd name="connsiteX26" fmla="*/ 134368 w 5282519"/>
              <a:gd name="connsiteY26" fmla="*/ 5762625 h 6858000"/>
              <a:gd name="connsiteX27" fmla="*/ 152844 w 5282519"/>
              <a:gd name="connsiteY27" fmla="*/ 5721350 h 6858000"/>
              <a:gd name="connsiteX28" fmla="*/ 167960 w 5282519"/>
              <a:gd name="connsiteY28" fmla="*/ 5675312 h 6858000"/>
              <a:gd name="connsiteX29" fmla="*/ 178038 w 5282519"/>
              <a:gd name="connsiteY29" fmla="*/ 5622925 h 6858000"/>
              <a:gd name="connsiteX30" fmla="*/ 188115 w 5282519"/>
              <a:gd name="connsiteY30" fmla="*/ 5562600 h 6858000"/>
              <a:gd name="connsiteX31" fmla="*/ 189795 w 5282519"/>
              <a:gd name="connsiteY31" fmla="*/ 5494337 h 6858000"/>
              <a:gd name="connsiteX32" fmla="*/ 188115 w 5282519"/>
              <a:gd name="connsiteY32" fmla="*/ 5426075 h 6858000"/>
              <a:gd name="connsiteX33" fmla="*/ 178038 w 5282519"/>
              <a:gd name="connsiteY33" fmla="*/ 5365750 h 6858000"/>
              <a:gd name="connsiteX34" fmla="*/ 167960 w 5282519"/>
              <a:gd name="connsiteY34" fmla="*/ 5313362 h 6858000"/>
              <a:gd name="connsiteX35" fmla="*/ 152844 w 5282519"/>
              <a:gd name="connsiteY35" fmla="*/ 5268912 h 6858000"/>
              <a:gd name="connsiteX36" fmla="*/ 134368 w 5282519"/>
              <a:gd name="connsiteY36" fmla="*/ 5226050 h 6858000"/>
              <a:gd name="connsiteX37" fmla="*/ 115893 w 5282519"/>
              <a:gd name="connsiteY37" fmla="*/ 5186362 h 6858000"/>
              <a:gd name="connsiteX38" fmla="*/ 95738 w 5282519"/>
              <a:gd name="connsiteY38" fmla="*/ 5149850 h 6858000"/>
              <a:gd name="connsiteX39" fmla="*/ 75583 w 5282519"/>
              <a:gd name="connsiteY39" fmla="*/ 5114925 h 6858000"/>
              <a:gd name="connsiteX40" fmla="*/ 55427 w 5282519"/>
              <a:gd name="connsiteY40" fmla="*/ 5075237 h 6858000"/>
              <a:gd name="connsiteX41" fmla="*/ 38632 w 5282519"/>
              <a:gd name="connsiteY41" fmla="*/ 5033962 h 6858000"/>
              <a:gd name="connsiteX42" fmla="*/ 23515 w 5282519"/>
              <a:gd name="connsiteY42" fmla="*/ 4987925 h 6858000"/>
              <a:gd name="connsiteX43" fmla="*/ 11758 w 5282519"/>
              <a:gd name="connsiteY43" fmla="*/ 4935537 h 6858000"/>
              <a:gd name="connsiteX44" fmla="*/ 3359 w 5282519"/>
              <a:gd name="connsiteY44" fmla="*/ 4875212 h 6858000"/>
              <a:gd name="connsiteX45" fmla="*/ 0 w 5282519"/>
              <a:gd name="connsiteY45" fmla="*/ 4806950 h 6858000"/>
              <a:gd name="connsiteX46" fmla="*/ 3359 w 5282519"/>
              <a:gd name="connsiteY46" fmla="*/ 4738687 h 6858000"/>
              <a:gd name="connsiteX47" fmla="*/ 11758 w 5282519"/>
              <a:gd name="connsiteY47" fmla="*/ 4678362 h 6858000"/>
              <a:gd name="connsiteX48" fmla="*/ 23515 w 5282519"/>
              <a:gd name="connsiteY48" fmla="*/ 4625975 h 6858000"/>
              <a:gd name="connsiteX49" fmla="*/ 38632 w 5282519"/>
              <a:gd name="connsiteY49" fmla="*/ 4579937 h 6858000"/>
              <a:gd name="connsiteX50" fmla="*/ 55427 w 5282519"/>
              <a:gd name="connsiteY50" fmla="*/ 4537075 h 6858000"/>
              <a:gd name="connsiteX51" fmla="*/ 75583 w 5282519"/>
              <a:gd name="connsiteY51" fmla="*/ 4498975 h 6858000"/>
              <a:gd name="connsiteX52" fmla="*/ 115893 w 5282519"/>
              <a:gd name="connsiteY52" fmla="*/ 4424362 h 6858000"/>
              <a:gd name="connsiteX53" fmla="*/ 134368 w 5282519"/>
              <a:gd name="connsiteY53" fmla="*/ 4386262 h 6858000"/>
              <a:gd name="connsiteX54" fmla="*/ 152844 w 5282519"/>
              <a:gd name="connsiteY54" fmla="*/ 4343400 h 6858000"/>
              <a:gd name="connsiteX55" fmla="*/ 167960 w 5282519"/>
              <a:gd name="connsiteY55" fmla="*/ 4297362 h 6858000"/>
              <a:gd name="connsiteX56" fmla="*/ 178038 w 5282519"/>
              <a:gd name="connsiteY56" fmla="*/ 4244975 h 6858000"/>
              <a:gd name="connsiteX57" fmla="*/ 188115 w 5282519"/>
              <a:gd name="connsiteY57" fmla="*/ 4186237 h 6858000"/>
              <a:gd name="connsiteX58" fmla="*/ 189795 w 5282519"/>
              <a:gd name="connsiteY58" fmla="*/ 4116387 h 6858000"/>
              <a:gd name="connsiteX59" fmla="*/ 188115 w 5282519"/>
              <a:gd name="connsiteY59" fmla="*/ 4048125 h 6858000"/>
              <a:gd name="connsiteX60" fmla="*/ 178038 w 5282519"/>
              <a:gd name="connsiteY60" fmla="*/ 3987800 h 6858000"/>
              <a:gd name="connsiteX61" fmla="*/ 167960 w 5282519"/>
              <a:gd name="connsiteY61" fmla="*/ 3935412 h 6858000"/>
              <a:gd name="connsiteX62" fmla="*/ 152844 w 5282519"/>
              <a:gd name="connsiteY62" fmla="*/ 3890962 h 6858000"/>
              <a:gd name="connsiteX63" fmla="*/ 134368 w 5282519"/>
              <a:gd name="connsiteY63" fmla="*/ 3848100 h 6858000"/>
              <a:gd name="connsiteX64" fmla="*/ 115893 w 5282519"/>
              <a:gd name="connsiteY64" fmla="*/ 3811587 h 6858000"/>
              <a:gd name="connsiteX65" fmla="*/ 75583 w 5282519"/>
              <a:gd name="connsiteY65" fmla="*/ 3736975 h 6858000"/>
              <a:gd name="connsiteX66" fmla="*/ 55427 w 5282519"/>
              <a:gd name="connsiteY66" fmla="*/ 3697287 h 6858000"/>
              <a:gd name="connsiteX67" fmla="*/ 38632 w 5282519"/>
              <a:gd name="connsiteY67" fmla="*/ 3656012 h 6858000"/>
              <a:gd name="connsiteX68" fmla="*/ 23515 w 5282519"/>
              <a:gd name="connsiteY68" fmla="*/ 3609975 h 6858000"/>
              <a:gd name="connsiteX69" fmla="*/ 11758 w 5282519"/>
              <a:gd name="connsiteY69" fmla="*/ 3557587 h 6858000"/>
              <a:gd name="connsiteX70" fmla="*/ 3359 w 5282519"/>
              <a:gd name="connsiteY70" fmla="*/ 3497262 h 6858000"/>
              <a:gd name="connsiteX71" fmla="*/ 0 w 5282519"/>
              <a:gd name="connsiteY71" fmla="*/ 3427412 h 6858000"/>
              <a:gd name="connsiteX72" fmla="*/ 3359 w 5282519"/>
              <a:gd name="connsiteY72" fmla="*/ 3360737 h 6858000"/>
              <a:gd name="connsiteX73" fmla="*/ 11758 w 5282519"/>
              <a:gd name="connsiteY73" fmla="*/ 3300412 h 6858000"/>
              <a:gd name="connsiteX74" fmla="*/ 23515 w 5282519"/>
              <a:gd name="connsiteY74" fmla="*/ 3248025 h 6858000"/>
              <a:gd name="connsiteX75" fmla="*/ 38632 w 5282519"/>
              <a:gd name="connsiteY75" fmla="*/ 3201987 h 6858000"/>
              <a:gd name="connsiteX76" fmla="*/ 55427 w 5282519"/>
              <a:gd name="connsiteY76" fmla="*/ 3160712 h 6858000"/>
              <a:gd name="connsiteX77" fmla="*/ 75583 w 5282519"/>
              <a:gd name="connsiteY77" fmla="*/ 3121025 h 6858000"/>
              <a:gd name="connsiteX78" fmla="*/ 95738 w 5282519"/>
              <a:gd name="connsiteY78" fmla="*/ 3084512 h 6858000"/>
              <a:gd name="connsiteX79" fmla="*/ 115893 w 5282519"/>
              <a:gd name="connsiteY79" fmla="*/ 3046412 h 6858000"/>
              <a:gd name="connsiteX80" fmla="*/ 134368 w 5282519"/>
              <a:gd name="connsiteY80" fmla="*/ 3009900 h 6858000"/>
              <a:gd name="connsiteX81" fmla="*/ 152844 w 5282519"/>
              <a:gd name="connsiteY81" fmla="*/ 2967037 h 6858000"/>
              <a:gd name="connsiteX82" fmla="*/ 167960 w 5282519"/>
              <a:gd name="connsiteY82" fmla="*/ 2922587 h 6858000"/>
              <a:gd name="connsiteX83" fmla="*/ 178038 w 5282519"/>
              <a:gd name="connsiteY83" fmla="*/ 2868612 h 6858000"/>
              <a:gd name="connsiteX84" fmla="*/ 188115 w 5282519"/>
              <a:gd name="connsiteY84" fmla="*/ 2809875 h 6858000"/>
              <a:gd name="connsiteX85" fmla="*/ 189795 w 5282519"/>
              <a:gd name="connsiteY85" fmla="*/ 2741612 h 6858000"/>
              <a:gd name="connsiteX86" fmla="*/ 188115 w 5282519"/>
              <a:gd name="connsiteY86" fmla="*/ 2671762 h 6858000"/>
              <a:gd name="connsiteX87" fmla="*/ 178038 w 5282519"/>
              <a:gd name="connsiteY87" fmla="*/ 2613025 h 6858000"/>
              <a:gd name="connsiteX88" fmla="*/ 167960 w 5282519"/>
              <a:gd name="connsiteY88" fmla="*/ 2560637 h 6858000"/>
              <a:gd name="connsiteX89" fmla="*/ 152844 w 5282519"/>
              <a:gd name="connsiteY89" fmla="*/ 2513012 h 6858000"/>
              <a:gd name="connsiteX90" fmla="*/ 134368 w 5282519"/>
              <a:gd name="connsiteY90" fmla="*/ 2471737 h 6858000"/>
              <a:gd name="connsiteX91" fmla="*/ 115893 w 5282519"/>
              <a:gd name="connsiteY91" fmla="*/ 2433637 h 6858000"/>
              <a:gd name="connsiteX92" fmla="*/ 95738 w 5282519"/>
              <a:gd name="connsiteY92" fmla="*/ 2395537 h 6858000"/>
              <a:gd name="connsiteX93" fmla="*/ 75583 w 5282519"/>
              <a:gd name="connsiteY93" fmla="*/ 2359025 h 6858000"/>
              <a:gd name="connsiteX94" fmla="*/ 55427 w 5282519"/>
              <a:gd name="connsiteY94" fmla="*/ 2319337 h 6858000"/>
              <a:gd name="connsiteX95" fmla="*/ 38632 w 5282519"/>
              <a:gd name="connsiteY95" fmla="*/ 2278062 h 6858000"/>
              <a:gd name="connsiteX96" fmla="*/ 23515 w 5282519"/>
              <a:gd name="connsiteY96" fmla="*/ 2232025 h 6858000"/>
              <a:gd name="connsiteX97" fmla="*/ 11758 w 5282519"/>
              <a:gd name="connsiteY97" fmla="*/ 2179637 h 6858000"/>
              <a:gd name="connsiteX98" fmla="*/ 3359 w 5282519"/>
              <a:gd name="connsiteY98" fmla="*/ 2119312 h 6858000"/>
              <a:gd name="connsiteX99" fmla="*/ 0 w 5282519"/>
              <a:gd name="connsiteY99" fmla="*/ 2051050 h 6858000"/>
              <a:gd name="connsiteX100" fmla="*/ 3359 w 5282519"/>
              <a:gd name="connsiteY100" fmla="*/ 1982787 h 6858000"/>
              <a:gd name="connsiteX101" fmla="*/ 11758 w 5282519"/>
              <a:gd name="connsiteY101" fmla="*/ 1922462 h 6858000"/>
              <a:gd name="connsiteX102" fmla="*/ 23515 w 5282519"/>
              <a:gd name="connsiteY102" fmla="*/ 1870075 h 6858000"/>
              <a:gd name="connsiteX103" fmla="*/ 38632 w 5282519"/>
              <a:gd name="connsiteY103" fmla="*/ 1824037 h 6858000"/>
              <a:gd name="connsiteX104" fmla="*/ 55427 w 5282519"/>
              <a:gd name="connsiteY104" fmla="*/ 1782762 h 6858000"/>
              <a:gd name="connsiteX105" fmla="*/ 75583 w 5282519"/>
              <a:gd name="connsiteY105" fmla="*/ 1743075 h 6858000"/>
              <a:gd name="connsiteX106" fmla="*/ 95738 w 5282519"/>
              <a:gd name="connsiteY106" fmla="*/ 1708150 h 6858000"/>
              <a:gd name="connsiteX107" fmla="*/ 115893 w 5282519"/>
              <a:gd name="connsiteY107" fmla="*/ 1671637 h 6858000"/>
              <a:gd name="connsiteX108" fmla="*/ 134368 w 5282519"/>
              <a:gd name="connsiteY108" fmla="*/ 1631950 h 6858000"/>
              <a:gd name="connsiteX109" fmla="*/ 152844 w 5282519"/>
              <a:gd name="connsiteY109" fmla="*/ 1589087 h 6858000"/>
              <a:gd name="connsiteX110" fmla="*/ 167960 w 5282519"/>
              <a:gd name="connsiteY110" fmla="*/ 1544637 h 6858000"/>
              <a:gd name="connsiteX111" fmla="*/ 178038 w 5282519"/>
              <a:gd name="connsiteY111" fmla="*/ 1492250 h 6858000"/>
              <a:gd name="connsiteX112" fmla="*/ 188115 w 5282519"/>
              <a:gd name="connsiteY112" fmla="*/ 1431925 h 6858000"/>
              <a:gd name="connsiteX113" fmla="*/ 189795 w 5282519"/>
              <a:gd name="connsiteY113" fmla="*/ 1363662 h 6858000"/>
              <a:gd name="connsiteX114" fmla="*/ 188115 w 5282519"/>
              <a:gd name="connsiteY114" fmla="*/ 1295400 h 6858000"/>
              <a:gd name="connsiteX115" fmla="*/ 178038 w 5282519"/>
              <a:gd name="connsiteY115" fmla="*/ 1235075 h 6858000"/>
              <a:gd name="connsiteX116" fmla="*/ 167960 w 5282519"/>
              <a:gd name="connsiteY116" fmla="*/ 1182687 h 6858000"/>
              <a:gd name="connsiteX117" fmla="*/ 152844 w 5282519"/>
              <a:gd name="connsiteY117" fmla="*/ 1136650 h 6858000"/>
              <a:gd name="connsiteX118" fmla="*/ 134368 w 5282519"/>
              <a:gd name="connsiteY118" fmla="*/ 1095375 h 6858000"/>
              <a:gd name="connsiteX119" fmla="*/ 115893 w 5282519"/>
              <a:gd name="connsiteY119" fmla="*/ 1055687 h 6858000"/>
              <a:gd name="connsiteX120" fmla="*/ 95738 w 5282519"/>
              <a:gd name="connsiteY120" fmla="*/ 1017587 h 6858000"/>
              <a:gd name="connsiteX121" fmla="*/ 75583 w 5282519"/>
              <a:gd name="connsiteY121" fmla="*/ 981075 h 6858000"/>
              <a:gd name="connsiteX122" fmla="*/ 55427 w 5282519"/>
              <a:gd name="connsiteY122" fmla="*/ 942975 h 6858000"/>
              <a:gd name="connsiteX123" fmla="*/ 38632 w 5282519"/>
              <a:gd name="connsiteY123" fmla="*/ 901700 h 6858000"/>
              <a:gd name="connsiteX124" fmla="*/ 23515 w 5282519"/>
              <a:gd name="connsiteY124" fmla="*/ 854075 h 6858000"/>
              <a:gd name="connsiteX125" fmla="*/ 11758 w 5282519"/>
              <a:gd name="connsiteY125" fmla="*/ 801687 h 6858000"/>
              <a:gd name="connsiteX126" fmla="*/ 3359 w 5282519"/>
              <a:gd name="connsiteY126" fmla="*/ 744537 h 6858000"/>
              <a:gd name="connsiteX127" fmla="*/ 0 w 5282519"/>
              <a:gd name="connsiteY127" fmla="*/ 673100 h 6858000"/>
              <a:gd name="connsiteX128" fmla="*/ 3359 w 5282519"/>
              <a:gd name="connsiteY128" fmla="*/ 606425 h 6858000"/>
              <a:gd name="connsiteX129" fmla="*/ 11758 w 5282519"/>
              <a:gd name="connsiteY129" fmla="*/ 546100 h 6858000"/>
              <a:gd name="connsiteX130" fmla="*/ 23515 w 5282519"/>
              <a:gd name="connsiteY130" fmla="*/ 496887 h 6858000"/>
              <a:gd name="connsiteX131" fmla="*/ 38632 w 5282519"/>
              <a:gd name="connsiteY131" fmla="*/ 450850 h 6858000"/>
              <a:gd name="connsiteX132" fmla="*/ 55427 w 5282519"/>
              <a:gd name="connsiteY132" fmla="*/ 409575 h 6858000"/>
              <a:gd name="connsiteX133" fmla="*/ 73903 w 5282519"/>
              <a:gd name="connsiteY133" fmla="*/ 369887 h 6858000"/>
              <a:gd name="connsiteX134" fmla="*/ 92379 w 5282519"/>
              <a:gd name="connsiteY134" fmla="*/ 334962 h 6858000"/>
              <a:gd name="connsiteX135" fmla="*/ 112534 w 5282519"/>
              <a:gd name="connsiteY135" fmla="*/ 296862 h 6858000"/>
              <a:gd name="connsiteX136" fmla="*/ 132689 w 5282519"/>
              <a:gd name="connsiteY136" fmla="*/ 260350 h 6858000"/>
              <a:gd name="connsiteX137" fmla="*/ 149485 w 5282519"/>
              <a:gd name="connsiteY137" fmla="*/ 217487 h 6858000"/>
              <a:gd name="connsiteX138" fmla="*/ 166281 w 5282519"/>
              <a:gd name="connsiteY138" fmla="*/ 174625 h 6858000"/>
              <a:gd name="connsiteX139" fmla="*/ 176358 w 5282519"/>
              <a:gd name="connsiteY139" fmla="*/ 122237 h 6858000"/>
              <a:gd name="connsiteX140" fmla="*/ 184756 w 5282519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Pipette posant un échantillon sur le bac">
            <a:extLst>
              <a:ext uri="{FF2B5EF4-FFF2-40B4-BE49-F238E27FC236}">
                <a16:creationId xmlns:a16="http://schemas.microsoft.com/office/drawing/2014/main" id="{DAF95238-6BA5-E324-D9D5-3C08463F4F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57" r="19427" b="-1"/>
          <a:stretch/>
        </p:blipFill>
        <p:spPr>
          <a:xfrm>
            <a:off x="6909481" y="10"/>
            <a:ext cx="5282519" cy="6857990"/>
          </a:xfrm>
          <a:custGeom>
            <a:avLst/>
            <a:gdLst/>
            <a:ahLst/>
            <a:cxnLst/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756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0974F1-E441-806D-6B2F-4C085BE7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Exemple de feuille de test d’acceptation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0FC689-C794-F0E5-5E02-814F0CE3E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24294"/>
            <a:ext cx="3990882" cy="4441097"/>
          </a:xfrm>
        </p:spPr>
        <p:txBody>
          <a:bodyPr/>
          <a:lstStyle/>
          <a:p>
            <a:r>
              <a:rPr lang="fr-CH" dirty="0"/>
              <a:t>Date</a:t>
            </a:r>
          </a:p>
          <a:p>
            <a:r>
              <a:rPr lang="fr-CH" dirty="0"/>
              <a:t>Version testée</a:t>
            </a:r>
          </a:p>
          <a:p>
            <a:r>
              <a:rPr lang="fr-CH" dirty="0"/>
              <a:t>Description du scénario</a:t>
            </a:r>
          </a:p>
          <a:p>
            <a:r>
              <a:rPr lang="fr-CH" dirty="0"/>
              <a:t>3 étapes précises</a:t>
            </a:r>
          </a:p>
          <a:p>
            <a:r>
              <a:rPr lang="fr-CH" dirty="0"/>
              <a:t>Résultat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BE6C67F-727F-0470-6788-E01D92D0A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848" y="2124294"/>
            <a:ext cx="5670862" cy="44410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427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B3D315-2706-4149-873C-331EDFAFE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21459ED-D678-45CB-073B-AB6035FA2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79" y="272152"/>
            <a:ext cx="4882422" cy="1492132"/>
          </a:xfrm>
        </p:spPr>
        <p:txBody>
          <a:bodyPr>
            <a:normAutofit/>
          </a:bodyPr>
          <a:lstStyle/>
          <a:p>
            <a:r>
              <a:rPr lang="fr-CH" dirty="0"/>
              <a:t>Questions 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04E398-086D-467C-B390-9F9079FA7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H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20E344BB-E23E-4198-B2C7-8E752C6A9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pic>
        <p:nvPicPr>
          <p:cNvPr id="7" name="Graphic 6" descr="Test tubes">
            <a:extLst>
              <a:ext uri="{FF2B5EF4-FFF2-40B4-BE49-F238E27FC236}">
                <a16:creationId xmlns:a16="http://schemas.microsoft.com/office/drawing/2014/main" id="{87628686-DC95-4D1C-6ED1-1C3E95BD0A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99261" y="1619392"/>
            <a:ext cx="3217333" cy="3217333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FA4C7E-3118-942B-DCA2-2AC7D6976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61" y="1615836"/>
            <a:ext cx="6131811" cy="509371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CH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Doit-on tester le code des tests unitaires ?</a:t>
            </a:r>
          </a:p>
          <a:p>
            <a:pPr>
              <a:lnSpc>
                <a:spcPct val="100000"/>
              </a:lnSpc>
            </a:pPr>
            <a:endParaRPr lang="fr-CH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fr-CH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Est-il pertinent de vérifier les valeurs critiques, par exemple </a:t>
            </a:r>
            <a:r>
              <a:rPr lang="fr-CH" sz="24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int.MaxValue</a:t>
            </a:r>
            <a:r>
              <a:rPr lang="fr-CH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?</a:t>
            </a:r>
          </a:p>
          <a:p>
            <a:pPr>
              <a:lnSpc>
                <a:spcPct val="100000"/>
              </a:lnSpc>
            </a:pPr>
            <a:endParaRPr lang="fr-CH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fr-CH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tests d’acceptance peuvent être réalisés sur le </a:t>
            </a:r>
            <a:r>
              <a:rPr lang="fr-CH" sz="2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simulateur</a:t>
            </a:r>
            <a:r>
              <a:rPr lang="fr-CH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Android ?</a:t>
            </a:r>
          </a:p>
          <a:p>
            <a:pPr>
              <a:lnSpc>
                <a:spcPct val="100000"/>
              </a:lnSpc>
            </a:pPr>
            <a:endParaRPr lang="fr-CH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fr-CH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Comment garantir que les tests unitaires seront </a:t>
            </a:r>
            <a:r>
              <a:rPr lang="fr-CH" sz="2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exécutés</a:t>
            </a:r>
            <a:r>
              <a:rPr lang="fr-CH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avant une release ?</a:t>
            </a:r>
          </a:p>
          <a:p>
            <a:pPr>
              <a:lnSpc>
                <a:spcPct val="100000"/>
              </a:lnSpc>
            </a:pPr>
            <a:endParaRPr lang="fr-CH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fr-CH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 ?</a:t>
            </a:r>
          </a:p>
        </p:txBody>
      </p:sp>
    </p:spTree>
    <p:extLst>
      <p:ext uri="{BB962C8B-B14F-4D97-AF65-F5344CB8AC3E}">
        <p14:creationId xmlns:p14="http://schemas.microsoft.com/office/powerpoint/2010/main" val="415014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2b4dc0-5538-4988-a426-1e3bf3687743">
      <Terms xmlns="http://schemas.microsoft.com/office/infopath/2007/PartnerControls"/>
    </lcf76f155ced4ddcb4097134ff3c332f>
    <TaxCatchAll xmlns="26488081-7094-48e3-a435-bbb366c5709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12CA962D3BC343BA4881942FCA9ABD" ma:contentTypeVersion="13" ma:contentTypeDescription="Crée un document." ma:contentTypeScope="" ma:versionID="45e4eb9c467ac1095cc278a4b870d57b">
  <xsd:schema xmlns:xsd="http://www.w3.org/2001/XMLSchema" xmlns:xs="http://www.w3.org/2001/XMLSchema" xmlns:p="http://schemas.microsoft.com/office/2006/metadata/properties" xmlns:ns2="eb2b4dc0-5538-4988-a426-1e3bf3687743" xmlns:ns3="26488081-7094-48e3-a435-bbb366c5709a" targetNamespace="http://schemas.microsoft.com/office/2006/metadata/properties" ma:root="true" ma:fieldsID="f5af6340369c61bec97e443d69464973" ns2:_="" ns3:_="">
    <xsd:import namespace="eb2b4dc0-5538-4988-a426-1e3bf3687743"/>
    <xsd:import namespace="26488081-7094-48e3-a435-bbb366c570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2b4dc0-5538-4988-a426-1e3bf36877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5cfe7824-1d92-4d19-9a43-1c93e0eb46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488081-7094-48e3-a435-bbb366c570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1d2a550-8a6e-4716-a102-3562047d879a}" ma:internalName="TaxCatchAll" ma:showField="CatchAllData" ma:web="26488081-7094-48e3-a435-bbb366c570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4420A8-7126-4AC5-BF09-68E7AA4433D5}">
  <ds:schemaRefs>
    <ds:schemaRef ds:uri="http://schemas.microsoft.com/office/2006/metadata/properties"/>
    <ds:schemaRef ds:uri="http://schemas.microsoft.com/office/infopath/2007/PartnerControls"/>
    <ds:schemaRef ds:uri="eb2b4dc0-5538-4988-a426-1e3bf3687743"/>
    <ds:schemaRef ds:uri="26488081-7094-48e3-a435-bbb366c5709a"/>
  </ds:schemaRefs>
</ds:datastoreItem>
</file>

<file path=customXml/itemProps2.xml><?xml version="1.0" encoding="utf-8"?>
<ds:datastoreItem xmlns:ds="http://schemas.openxmlformats.org/officeDocument/2006/customXml" ds:itemID="{EC1D61E9-FA7B-456B-909B-7A78A072B8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2b4dc0-5538-4988-a426-1e3bf3687743"/>
    <ds:schemaRef ds:uri="26488081-7094-48e3-a435-bbb366c570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EC0EB7-7D4C-4E04-A5F5-D6A343CE00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104</TotalTime>
  <Words>175</Words>
  <Application>Microsoft Office PowerPoint</Application>
  <PresentationFormat>Grand écran</PresentationFormat>
  <Paragraphs>40</Paragraphs>
  <Slides>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Impact</vt:lpstr>
      <vt:lpstr>Badge</vt:lpstr>
      <vt:lpstr>Tests</vt:lpstr>
      <vt:lpstr>Petit rappel</vt:lpstr>
      <vt:lpstr>La validation se fait à plusieurs niveaux</vt:lpstr>
      <vt:lpstr>Structure des tests unitaires</vt:lpstr>
      <vt:lpstr>Les tests d’intégration</vt:lpstr>
      <vt:lpstr>Exemple de feuille de test d’acceptation</vt:lpstr>
      <vt:lpstr>Questions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Tests</dc:title>
  <dc:creator>Jonathan Melly</dc:creator>
  <cp:lastModifiedBy>Jonathan Melly</cp:lastModifiedBy>
  <cp:revision>2</cp:revision>
  <dcterms:created xsi:type="dcterms:W3CDTF">2024-04-05T02:56:24Z</dcterms:created>
  <dcterms:modified xsi:type="dcterms:W3CDTF">2026-05-18T09:34:39Z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xd_ProgID">
    <vt:lpwstr/>
  </property>
  <property fmtid="{D5CDD505-2E9C-101B-9397-08002B2CF9AE}" pid="3" name="MediaServiceImageTags">
    <vt:lpwstr/>
  </property>
  <property fmtid="{D5CDD505-2E9C-101B-9397-08002B2CF9AE}" pid="4" name="ContentTypeId">
    <vt:lpwstr>0x010100BD12CA962D3BC343BA4881942FCA9ABD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lpwstr/>
  </property>
</Properties>
</file>