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77AC5F-7D29-4E91-A030-56BAB640D22E}" v="66" dt="2025-05-14T17:15:20.0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Melly" userId="a7718738-f2aa-4d1b-bcf4-5a9c900fe107" providerId="ADAL" clId="{2D77AC5F-7D29-4E91-A030-56BAB640D22E}"/>
    <pc:docChg chg="undo custSel addSld modSld">
      <pc:chgData name="Jonathan Melly" userId="a7718738-f2aa-4d1b-bcf4-5a9c900fe107" providerId="ADAL" clId="{2D77AC5F-7D29-4E91-A030-56BAB640D22E}" dt="2025-05-14T17:15:20.052" v="1389"/>
      <pc:docMkLst>
        <pc:docMk/>
      </pc:docMkLst>
      <pc:sldChg chg="modSp new mod">
        <pc:chgData name="Jonathan Melly" userId="a7718738-f2aa-4d1b-bcf4-5a9c900fe107" providerId="ADAL" clId="{2D77AC5F-7D29-4E91-A030-56BAB640D22E}" dt="2025-05-14T16:16:09.779" v="23" actId="5793"/>
        <pc:sldMkLst>
          <pc:docMk/>
          <pc:sldMk cId="3155344316" sldId="256"/>
        </pc:sldMkLst>
        <pc:spChg chg="mod">
          <ac:chgData name="Jonathan Melly" userId="a7718738-f2aa-4d1b-bcf4-5a9c900fe107" providerId="ADAL" clId="{2D77AC5F-7D29-4E91-A030-56BAB640D22E}" dt="2025-05-14T16:16:03.329" v="9" actId="20577"/>
          <ac:spMkLst>
            <pc:docMk/>
            <pc:sldMk cId="3155344316" sldId="256"/>
            <ac:spMk id="2" creationId="{E7DD3095-19B9-82E4-D307-FE6CA5AB24F9}"/>
          </ac:spMkLst>
        </pc:spChg>
        <pc:spChg chg="mod">
          <ac:chgData name="Jonathan Melly" userId="a7718738-f2aa-4d1b-bcf4-5a9c900fe107" providerId="ADAL" clId="{2D77AC5F-7D29-4E91-A030-56BAB640D22E}" dt="2025-05-14T16:16:09.779" v="23" actId="5793"/>
          <ac:spMkLst>
            <pc:docMk/>
            <pc:sldMk cId="3155344316" sldId="256"/>
            <ac:spMk id="3" creationId="{837053AE-DA7A-F02B-5F95-79DE039EDD69}"/>
          </ac:spMkLst>
        </pc:spChg>
      </pc:sldChg>
      <pc:sldChg chg="modSp new mod modTransition">
        <pc:chgData name="Jonathan Melly" userId="a7718738-f2aa-4d1b-bcf4-5a9c900fe107" providerId="ADAL" clId="{2D77AC5F-7D29-4E91-A030-56BAB640D22E}" dt="2025-05-14T16:57:03.589" v="1327"/>
        <pc:sldMkLst>
          <pc:docMk/>
          <pc:sldMk cId="446301043" sldId="257"/>
        </pc:sldMkLst>
        <pc:spChg chg="mod">
          <ac:chgData name="Jonathan Melly" userId="a7718738-f2aa-4d1b-bcf4-5a9c900fe107" providerId="ADAL" clId="{2D77AC5F-7D29-4E91-A030-56BAB640D22E}" dt="2025-05-14T16:36:56.830" v="155" actId="20577"/>
          <ac:spMkLst>
            <pc:docMk/>
            <pc:sldMk cId="446301043" sldId="257"/>
            <ac:spMk id="2" creationId="{14842B82-8047-F304-4600-D1BA76203FDD}"/>
          </ac:spMkLst>
        </pc:spChg>
        <pc:spChg chg="mod">
          <ac:chgData name="Jonathan Melly" userId="a7718738-f2aa-4d1b-bcf4-5a9c900fe107" providerId="ADAL" clId="{2D77AC5F-7D29-4E91-A030-56BAB640D22E}" dt="2025-05-14T16:44:19.909" v="575" actId="5793"/>
          <ac:spMkLst>
            <pc:docMk/>
            <pc:sldMk cId="446301043" sldId="257"/>
            <ac:spMk id="3" creationId="{21DD1FE0-A572-3DBC-6552-207F4D230A71}"/>
          </ac:spMkLst>
        </pc:spChg>
      </pc:sldChg>
      <pc:sldChg chg="addSp modSp new mod modAnim">
        <pc:chgData name="Jonathan Melly" userId="a7718738-f2aa-4d1b-bcf4-5a9c900fe107" providerId="ADAL" clId="{2D77AC5F-7D29-4E91-A030-56BAB640D22E}" dt="2025-05-14T16:57:46.354" v="1332"/>
        <pc:sldMkLst>
          <pc:docMk/>
          <pc:sldMk cId="3888059396" sldId="258"/>
        </pc:sldMkLst>
        <pc:spChg chg="mod">
          <ac:chgData name="Jonathan Melly" userId="a7718738-f2aa-4d1b-bcf4-5a9c900fe107" providerId="ADAL" clId="{2D77AC5F-7D29-4E91-A030-56BAB640D22E}" dt="2025-05-14T16:38:19.553" v="411" actId="20577"/>
          <ac:spMkLst>
            <pc:docMk/>
            <pc:sldMk cId="3888059396" sldId="258"/>
            <ac:spMk id="2" creationId="{B50D16AF-E955-02CE-C1B7-8B2D80F042F0}"/>
          </ac:spMkLst>
        </pc:spChg>
        <pc:spChg chg="mod">
          <ac:chgData name="Jonathan Melly" userId="a7718738-f2aa-4d1b-bcf4-5a9c900fe107" providerId="ADAL" clId="{2D77AC5F-7D29-4E91-A030-56BAB640D22E}" dt="2025-05-14T16:39:28.515" v="449" actId="5793"/>
          <ac:spMkLst>
            <pc:docMk/>
            <pc:sldMk cId="3888059396" sldId="258"/>
            <ac:spMk id="3" creationId="{3AB1CA85-E0F5-47EA-541D-EBD1731F1189}"/>
          </ac:spMkLst>
        </pc:spChg>
        <pc:picChg chg="add mod">
          <ac:chgData name="Jonathan Melly" userId="a7718738-f2aa-4d1b-bcf4-5a9c900fe107" providerId="ADAL" clId="{2D77AC5F-7D29-4E91-A030-56BAB640D22E}" dt="2025-05-14T16:39:47.180" v="453" actId="1440"/>
          <ac:picMkLst>
            <pc:docMk/>
            <pc:sldMk cId="3888059396" sldId="258"/>
            <ac:picMk id="5" creationId="{0877D0B3-1150-0C9A-9F45-F78DBE31CAAD}"/>
          </ac:picMkLst>
        </pc:picChg>
        <pc:picChg chg="add mod">
          <ac:chgData name="Jonathan Melly" userId="a7718738-f2aa-4d1b-bcf4-5a9c900fe107" providerId="ADAL" clId="{2D77AC5F-7D29-4E91-A030-56BAB640D22E}" dt="2025-05-14T16:39:49.699" v="454" actId="1440"/>
          <ac:picMkLst>
            <pc:docMk/>
            <pc:sldMk cId="3888059396" sldId="258"/>
            <ac:picMk id="7" creationId="{3D42EE21-2E2A-1F50-ABDD-9B57632486A7}"/>
          </ac:picMkLst>
        </pc:picChg>
      </pc:sldChg>
      <pc:sldChg chg="addSp modSp new mod modTransition modAnim">
        <pc:chgData name="Jonathan Melly" userId="a7718738-f2aa-4d1b-bcf4-5a9c900fe107" providerId="ADAL" clId="{2D77AC5F-7D29-4E91-A030-56BAB640D22E}" dt="2025-05-14T17:10:07.724" v="1369"/>
        <pc:sldMkLst>
          <pc:docMk/>
          <pc:sldMk cId="2072600944" sldId="259"/>
        </pc:sldMkLst>
        <pc:spChg chg="mod">
          <ac:chgData name="Jonathan Melly" userId="a7718738-f2aa-4d1b-bcf4-5a9c900fe107" providerId="ADAL" clId="{2D77AC5F-7D29-4E91-A030-56BAB640D22E}" dt="2025-05-14T16:42:30.090" v="471" actId="20577"/>
          <ac:spMkLst>
            <pc:docMk/>
            <pc:sldMk cId="2072600944" sldId="259"/>
            <ac:spMk id="2" creationId="{D3EDA97A-F72D-1C40-3DD6-6FE3818036D6}"/>
          </ac:spMkLst>
        </pc:spChg>
        <pc:spChg chg="mod">
          <ac:chgData name="Jonathan Melly" userId="a7718738-f2aa-4d1b-bcf4-5a9c900fe107" providerId="ADAL" clId="{2D77AC5F-7D29-4E91-A030-56BAB640D22E}" dt="2025-05-14T16:43:37.892" v="570" actId="20577"/>
          <ac:spMkLst>
            <pc:docMk/>
            <pc:sldMk cId="2072600944" sldId="259"/>
            <ac:spMk id="3" creationId="{78C4BD2F-3CCF-9504-4E74-B1B3988D33BB}"/>
          </ac:spMkLst>
        </pc:spChg>
        <pc:spChg chg="add">
          <ac:chgData name="Jonathan Melly" userId="a7718738-f2aa-4d1b-bcf4-5a9c900fe107" providerId="ADAL" clId="{2D77AC5F-7D29-4E91-A030-56BAB640D22E}" dt="2025-05-14T16:42:52.494" v="507"/>
          <ac:spMkLst>
            <pc:docMk/>
            <pc:sldMk cId="2072600944" sldId="259"/>
            <ac:spMk id="4" creationId="{C9B094F6-2902-C456-AFBF-23A9F0FCF6EC}"/>
          </ac:spMkLst>
        </pc:spChg>
        <pc:picChg chg="add mod">
          <ac:chgData name="Jonathan Melly" userId="a7718738-f2aa-4d1b-bcf4-5a9c900fe107" providerId="ADAL" clId="{2D77AC5F-7D29-4E91-A030-56BAB640D22E}" dt="2025-05-14T16:44:07.011" v="574" actId="14100"/>
          <ac:picMkLst>
            <pc:docMk/>
            <pc:sldMk cId="2072600944" sldId="259"/>
            <ac:picMk id="6" creationId="{AB68580A-D321-42AF-8862-CC2C41EB4131}"/>
          </ac:picMkLst>
        </pc:picChg>
      </pc:sldChg>
      <pc:sldChg chg="addSp modSp new mod modAnim">
        <pc:chgData name="Jonathan Melly" userId="a7718738-f2aa-4d1b-bcf4-5a9c900fe107" providerId="ADAL" clId="{2D77AC5F-7D29-4E91-A030-56BAB640D22E}" dt="2025-05-14T17:10:43.681" v="1373"/>
        <pc:sldMkLst>
          <pc:docMk/>
          <pc:sldMk cId="2167271576" sldId="260"/>
        </pc:sldMkLst>
        <pc:spChg chg="mod">
          <ac:chgData name="Jonathan Melly" userId="a7718738-f2aa-4d1b-bcf4-5a9c900fe107" providerId="ADAL" clId="{2D77AC5F-7D29-4E91-A030-56BAB640D22E}" dt="2025-05-14T16:44:34.462" v="583" actId="20577"/>
          <ac:spMkLst>
            <pc:docMk/>
            <pc:sldMk cId="2167271576" sldId="260"/>
            <ac:spMk id="2" creationId="{34C69778-77DF-3C0C-97EE-B827366DC37A}"/>
          </ac:spMkLst>
        </pc:spChg>
        <pc:spChg chg="mod">
          <ac:chgData name="Jonathan Melly" userId="a7718738-f2aa-4d1b-bcf4-5a9c900fe107" providerId="ADAL" clId="{2D77AC5F-7D29-4E91-A030-56BAB640D22E}" dt="2025-05-14T16:45:41.723" v="653" actId="20577"/>
          <ac:spMkLst>
            <pc:docMk/>
            <pc:sldMk cId="2167271576" sldId="260"/>
            <ac:spMk id="3" creationId="{D8117EB9-5782-0C37-D9D9-78C6D6A6A957}"/>
          </ac:spMkLst>
        </pc:spChg>
        <pc:picChg chg="add mod">
          <ac:chgData name="Jonathan Melly" userId="a7718738-f2aa-4d1b-bcf4-5a9c900fe107" providerId="ADAL" clId="{2D77AC5F-7D29-4E91-A030-56BAB640D22E}" dt="2025-05-14T16:46:01.275" v="655" actId="1076"/>
          <ac:picMkLst>
            <pc:docMk/>
            <pc:sldMk cId="2167271576" sldId="260"/>
            <ac:picMk id="5" creationId="{3F8035C5-3EDD-ECAD-2563-B2C87D9EEBDC}"/>
          </ac:picMkLst>
        </pc:picChg>
      </pc:sldChg>
      <pc:sldChg chg="addSp modSp new mod modAnim">
        <pc:chgData name="Jonathan Melly" userId="a7718738-f2aa-4d1b-bcf4-5a9c900fe107" providerId="ADAL" clId="{2D77AC5F-7D29-4E91-A030-56BAB640D22E}" dt="2025-05-14T17:11:10.087" v="1378"/>
        <pc:sldMkLst>
          <pc:docMk/>
          <pc:sldMk cId="1632650284" sldId="261"/>
        </pc:sldMkLst>
        <pc:spChg chg="mod">
          <ac:chgData name="Jonathan Melly" userId="a7718738-f2aa-4d1b-bcf4-5a9c900fe107" providerId="ADAL" clId="{2D77AC5F-7D29-4E91-A030-56BAB640D22E}" dt="2025-05-14T16:49:59.197" v="852" actId="20577"/>
          <ac:spMkLst>
            <pc:docMk/>
            <pc:sldMk cId="1632650284" sldId="261"/>
            <ac:spMk id="2" creationId="{84EC1AD4-F0D9-63BA-D5C6-2FDF6AACAEA3}"/>
          </ac:spMkLst>
        </pc:spChg>
        <pc:spChg chg="mod">
          <ac:chgData name="Jonathan Melly" userId="a7718738-f2aa-4d1b-bcf4-5a9c900fe107" providerId="ADAL" clId="{2D77AC5F-7D29-4E91-A030-56BAB640D22E}" dt="2025-05-14T16:49:48.714" v="831" actId="20577"/>
          <ac:spMkLst>
            <pc:docMk/>
            <pc:sldMk cId="1632650284" sldId="261"/>
            <ac:spMk id="3" creationId="{087713D1-EB2B-03FD-D18B-5E5DDED46755}"/>
          </ac:spMkLst>
        </pc:spChg>
        <pc:picChg chg="add mod">
          <ac:chgData name="Jonathan Melly" userId="a7718738-f2aa-4d1b-bcf4-5a9c900fe107" providerId="ADAL" clId="{2D77AC5F-7D29-4E91-A030-56BAB640D22E}" dt="2025-05-14T16:48:42.448" v="743" actId="1076"/>
          <ac:picMkLst>
            <pc:docMk/>
            <pc:sldMk cId="1632650284" sldId="261"/>
            <ac:picMk id="5" creationId="{B4D5CFEC-86DF-C956-2E5D-C9310B285E6A}"/>
          </ac:picMkLst>
        </pc:picChg>
      </pc:sldChg>
      <pc:sldChg chg="addSp modSp new mod modAnim">
        <pc:chgData name="Jonathan Melly" userId="a7718738-f2aa-4d1b-bcf4-5a9c900fe107" providerId="ADAL" clId="{2D77AC5F-7D29-4E91-A030-56BAB640D22E}" dt="2025-05-14T17:11:31.400" v="1383"/>
        <pc:sldMkLst>
          <pc:docMk/>
          <pc:sldMk cId="1953815619" sldId="262"/>
        </pc:sldMkLst>
        <pc:spChg chg="mod">
          <ac:chgData name="Jonathan Melly" userId="a7718738-f2aa-4d1b-bcf4-5a9c900fe107" providerId="ADAL" clId="{2D77AC5F-7D29-4E91-A030-56BAB640D22E}" dt="2025-05-14T16:50:11.943" v="887" actId="20577"/>
          <ac:spMkLst>
            <pc:docMk/>
            <pc:sldMk cId="1953815619" sldId="262"/>
            <ac:spMk id="2" creationId="{DEBD553C-0C84-6599-DEE5-6A832DCC383A}"/>
          </ac:spMkLst>
        </pc:spChg>
        <pc:spChg chg="mod">
          <ac:chgData name="Jonathan Melly" userId="a7718738-f2aa-4d1b-bcf4-5a9c900fe107" providerId="ADAL" clId="{2D77AC5F-7D29-4E91-A030-56BAB640D22E}" dt="2025-05-14T16:50:24.131" v="934" actId="20577"/>
          <ac:spMkLst>
            <pc:docMk/>
            <pc:sldMk cId="1953815619" sldId="262"/>
            <ac:spMk id="3" creationId="{51B64AE7-10F7-02AF-F9F0-98203A8045DC}"/>
          </ac:spMkLst>
        </pc:spChg>
        <pc:picChg chg="add mod">
          <ac:chgData name="Jonathan Melly" userId="a7718738-f2aa-4d1b-bcf4-5a9c900fe107" providerId="ADAL" clId="{2D77AC5F-7D29-4E91-A030-56BAB640D22E}" dt="2025-05-14T16:51:07.857" v="937" actId="14100"/>
          <ac:picMkLst>
            <pc:docMk/>
            <pc:sldMk cId="1953815619" sldId="262"/>
            <ac:picMk id="5" creationId="{DC193CEE-B4A8-8D3F-68E1-0D0DF4E279D9}"/>
          </ac:picMkLst>
        </pc:picChg>
        <pc:picChg chg="add mod">
          <ac:chgData name="Jonathan Melly" userId="a7718738-f2aa-4d1b-bcf4-5a9c900fe107" providerId="ADAL" clId="{2D77AC5F-7D29-4E91-A030-56BAB640D22E}" dt="2025-05-14T16:51:40.527" v="940" actId="14100"/>
          <ac:picMkLst>
            <pc:docMk/>
            <pc:sldMk cId="1953815619" sldId="262"/>
            <ac:picMk id="7" creationId="{32654C4F-65BF-BA84-129C-56E6F244F290}"/>
          </ac:picMkLst>
        </pc:picChg>
      </pc:sldChg>
      <pc:sldChg chg="addSp delSp modSp new mod setBg addAnim delAnim modAnim">
        <pc:chgData name="Jonathan Melly" userId="a7718738-f2aa-4d1b-bcf4-5a9c900fe107" providerId="ADAL" clId="{2D77AC5F-7D29-4E91-A030-56BAB640D22E}" dt="2025-05-14T17:11:49.151" v="1387"/>
        <pc:sldMkLst>
          <pc:docMk/>
          <pc:sldMk cId="2880439872" sldId="263"/>
        </pc:sldMkLst>
        <pc:spChg chg="mod">
          <ac:chgData name="Jonathan Melly" userId="a7718738-f2aa-4d1b-bcf4-5a9c900fe107" providerId="ADAL" clId="{2D77AC5F-7D29-4E91-A030-56BAB640D22E}" dt="2025-05-14T16:53:40.700" v="1045" actId="26606"/>
          <ac:spMkLst>
            <pc:docMk/>
            <pc:sldMk cId="2880439872" sldId="263"/>
            <ac:spMk id="2" creationId="{F9B2B2DE-D899-71D9-833E-8D4C11648474}"/>
          </ac:spMkLst>
        </pc:spChg>
        <pc:spChg chg="add del mod">
          <ac:chgData name="Jonathan Melly" userId="a7718738-f2aa-4d1b-bcf4-5a9c900fe107" providerId="ADAL" clId="{2D77AC5F-7D29-4E91-A030-56BAB640D22E}" dt="2025-05-14T16:54:00.700" v="1108" actId="20577"/>
          <ac:spMkLst>
            <pc:docMk/>
            <pc:sldMk cId="2880439872" sldId="263"/>
            <ac:spMk id="3" creationId="{37447A33-D987-4A9C-F660-FB8569916912}"/>
          </ac:spMkLst>
        </pc:spChg>
        <pc:grpChg chg="add del">
          <ac:chgData name="Jonathan Melly" userId="a7718738-f2aa-4d1b-bcf4-5a9c900fe107" providerId="ADAL" clId="{2D77AC5F-7D29-4E91-A030-56BAB640D22E}" dt="2025-05-14T16:53:40.700" v="1045" actId="26606"/>
          <ac:grpSpMkLst>
            <pc:docMk/>
            <pc:sldMk cId="2880439872" sldId="263"/>
            <ac:grpSpMk id="14" creationId="{9795E515-5F57-431F-9A0D-3A0419DF7572}"/>
          </ac:grpSpMkLst>
        </pc:grpChg>
        <pc:grpChg chg="add del">
          <ac:chgData name="Jonathan Melly" userId="a7718738-f2aa-4d1b-bcf4-5a9c900fe107" providerId="ADAL" clId="{2D77AC5F-7D29-4E91-A030-56BAB640D22E}" dt="2025-05-14T16:53:40.700" v="1045" actId="26606"/>
          <ac:grpSpMkLst>
            <pc:docMk/>
            <pc:sldMk cId="2880439872" sldId="263"/>
            <ac:grpSpMk id="70" creationId="{316DCFC9-6877-407C-8170-608FCB8E35AE}"/>
          </ac:grpSpMkLst>
        </pc:grpChg>
        <pc:grpChg chg="add del">
          <ac:chgData name="Jonathan Melly" userId="a7718738-f2aa-4d1b-bcf4-5a9c900fe107" providerId="ADAL" clId="{2D77AC5F-7D29-4E91-A030-56BAB640D22E}" dt="2025-05-14T16:53:40.700" v="1045" actId="26606"/>
          <ac:grpSpMkLst>
            <pc:docMk/>
            <pc:sldMk cId="2880439872" sldId="263"/>
            <ac:grpSpMk id="74" creationId="{89353FE7-0D03-4AD2-8B8A-60A06F6BDA4C}"/>
          </ac:grpSpMkLst>
        </pc:grpChg>
        <pc:picChg chg="add del mod ord">
          <ac:chgData name="Jonathan Melly" userId="a7718738-f2aa-4d1b-bcf4-5a9c900fe107" providerId="ADAL" clId="{2D77AC5F-7D29-4E91-A030-56BAB640D22E}" dt="2025-05-14T16:53:08.274" v="1026" actId="22"/>
          <ac:picMkLst>
            <pc:docMk/>
            <pc:sldMk cId="2880439872" sldId="263"/>
            <ac:picMk id="5" creationId="{E87515B3-C880-4AE6-095A-2A24013330A4}"/>
          </ac:picMkLst>
        </pc:picChg>
        <pc:picChg chg="add mod ord">
          <ac:chgData name="Jonathan Melly" userId="a7718738-f2aa-4d1b-bcf4-5a9c900fe107" providerId="ADAL" clId="{2D77AC5F-7D29-4E91-A030-56BAB640D22E}" dt="2025-05-14T16:53:40.700" v="1045" actId="26606"/>
          <ac:picMkLst>
            <pc:docMk/>
            <pc:sldMk cId="2880439872" sldId="263"/>
            <ac:picMk id="7" creationId="{DB949440-4791-A041-0D22-C5A1B875C9DD}"/>
          </ac:picMkLst>
        </pc:picChg>
        <pc:picChg chg="add del">
          <ac:chgData name="Jonathan Melly" userId="a7718738-f2aa-4d1b-bcf4-5a9c900fe107" providerId="ADAL" clId="{2D77AC5F-7D29-4E91-A030-56BAB640D22E}" dt="2025-05-14T16:53:40.700" v="1045" actId="26606"/>
          <ac:picMkLst>
            <pc:docMk/>
            <pc:sldMk cId="2880439872" sldId="263"/>
            <ac:picMk id="12" creationId="{50C065C3-0FE3-4452-B765-CB05BBB2A983}"/>
          </ac:picMkLst>
        </pc:picChg>
      </pc:sldChg>
      <pc:sldChg chg="modSp new mod modAnim">
        <pc:chgData name="Jonathan Melly" userId="a7718738-f2aa-4d1b-bcf4-5a9c900fe107" providerId="ADAL" clId="{2D77AC5F-7D29-4E91-A030-56BAB640D22E}" dt="2025-05-14T17:15:20.052" v="1389"/>
        <pc:sldMkLst>
          <pc:docMk/>
          <pc:sldMk cId="1481838463" sldId="264"/>
        </pc:sldMkLst>
        <pc:spChg chg="mod">
          <ac:chgData name="Jonathan Melly" userId="a7718738-f2aa-4d1b-bcf4-5a9c900fe107" providerId="ADAL" clId="{2D77AC5F-7D29-4E91-A030-56BAB640D22E}" dt="2025-05-14T16:56:46.836" v="1326" actId="20577"/>
          <ac:spMkLst>
            <pc:docMk/>
            <pc:sldMk cId="1481838463" sldId="264"/>
            <ac:spMk id="2" creationId="{74A0EB3E-E764-C4B7-B403-2FF6BF5F1166}"/>
          </ac:spMkLst>
        </pc:spChg>
        <pc:spChg chg="mod">
          <ac:chgData name="Jonathan Melly" userId="a7718738-f2aa-4d1b-bcf4-5a9c900fe107" providerId="ADAL" clId="{2D77AC5F-7D29-4E91-A030-56BAB640D22E}" dt="2025-05-14T16:56:42.276" v="1310" actId="20577"/>
          <ac:spMkLst>
            <pc:docMk/>
            <pc:sldMk cId="1481838463" sldId="264"/>
            <ac:spMk id="3" creationId="{E67E0905-1110-04D7-576D-E312897B856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8734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1226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55776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69182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60809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0746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01943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13652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14039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63331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37356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0942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2863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70740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11757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126879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79394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CH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BE552-5DC1-4864-95D7-1DA55A4E2EC7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EFA3C-A8C5-4FF6-ADE6-4706551601C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092222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DD3095-19B9-82E4-D307-FE6CA5AB24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/>
              <a:t>MAUI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7053AE-DA7A-F02B-5F95-79DE039EDD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H" dirty="0"/>
              <a:t>Responsive…</a:t>
            </a:r>
          </a:p>
        </p:txBody>
      </p:sp>
    </p:spTree>
    <p:extLst>
      <p:ext uri="{BB962C8B-B14F-4D97-AF65-F5344CB8AC3E}">
        <p14:creationId xmlns:p14="http://schemas.microsoft.com/office/powerpoint/2010/main" val="3155344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842B82-8047-F304-4600-D1BA7620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/>
              <a:t>Brainstorming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DD1FE0-A572-3DBC-6552-207F4D230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CH" sz="4400" dirty="0"/>
              <a:t>Comment voudriez-vous coder confortablement </a:t>
            </a:r>
            <a:r>
              <a:rPr lang="fr-CH" sz="4400" dirty="0" err="1"/>
              <a:t>FlashCard</a:t>
            </a:r>
            <a:r>
              <a:rPr lang="fr-CH" sz="4400" dirty="0"/>
              <a:t> avec MAUI pour qu'il s'adapte à la plateforme cible et à la taille de l'écran ?</a:t>
            </a:r>
          </a:p>
        </p:txBody>
      </p:sp>
    </p:spTree>
    <p:extLst>
      <p:ext uri="{BB962C8B-B14F-4D97-AF65-F5344CB8AC3E}">
        <p14:creationId xmlns:p14="http://schemas.microsoft.com/office/powerpoint/2010/main" val="446301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0D16AF-E955-02CE-C1B7-8B2D80F04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Éléments disponibles de base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B1CA85-E0F5-47EA-541D-EBD1731F1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181391"/>
            <a:ext cx="9905999" cy="3541714"/>
          </a:xfrm>
        </p:spPr>
        <p:txBody>
          <a:bodyPr/>
          <a:lstStyle/>
          <a:p>
            <a:r>
              <a:rPr lang="fr-CH" dirty="0" err="1"/>
              <a:t>OnPlatform</a:t>
            </a:r>
            <a:endParaRPr lang="fr-CH" dirty="0"/>
          </a:p>
          <a:p>
            <a:endParaRPr lang="fr-CH" dirty="0"/>
          </a:p>
          <a:p>
            <a:pPr marL="0" indent="0">
              <a:buNone/>
            </a:pPr>
            <a:endParaRPr lang="fr-CH" dirty="0"/>
          </a:p>
          <a:p>
            <a:pPr marL="0" indent="0">
              <a:buNone/>
            </a:pPr>
            <a:endParaRPr lang="fr-CH" dirty="0"/>
          </a:p>
          <a:p>
            <a:r>
              <a:rPr lang="fr-CH" dirty="0" err="1"/>
              <a:t>OnIdiom</a:t>
            </a:r>
            <a:endParaRPr lang="fr-CH" dirty="0"/>
          </a:p>
          <a:p>
            <a:pPr marL="0" indent="0">
              <a:buNone/>
            </a:pPr>
            <a:endParaRPr lang="fr-CH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877D0B3-1150-0C9A-9F45-F78DBE31C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017" y="2664949"/>
            <a:ext cx="10640910" cy="18004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42EE21-2E2A-1F50-ABDD-9B5763248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016" y="4953428"/>
            <a:ext cx="10265161" cy="1564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8805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EDA97A-F72D-1C40-3DD6-6FE381803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/>
              <a:t>OnPlatform</a:t>
            </a:r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C4BD2F-3CCF-9504-4E74-B1B3988D3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H" dirty="0"/>
              <a:t>5 de base + 1 par défaut</a:t>
            </a:r>
          </a:p>
          <a:p>
            <a:pPr lvl="1"/>
            <a:r>
              <a:rPr lang="fr-CH" dirty="0"/>
              <a:t>Default</a:t>
            </a:r>
          </a:p>
          <a:p>
            <a:pPr lvl="1"/>
            <a:r>
              <a:rPr lang="fr-CH" dirty="0"/>
              <a:t>Android</a:t>
            </a:r>
          </a:p>
          <a:p>
            <a:pPr lvl="1"/>
            <a:r>
              <a:rPr lang="fr-CH" dirty="0"/>
              <a:t>iOS</a:t>
            </a:r>
          </a:p>
          <a:p>
            <a:pPr lvl="1"/>
            <a:r>
              <a:rPr lang="fr-CH" dirty="0" err="1"/>
              <a:t>MacCatalyst</a:t>
            </a:r>
            <a:endParaRPr lang="fr-CH" dirty="0"/>
          </a:p>
          <a:p>
            <a:pPr lvl="1"/>
            <a:r>
              <a:rPr lang="fr-CH" dirty="0" err="1"/>
              <a:t>Tizen</a:t>
            </a:r>
            <a:endParaRPr lang="fr-CH" dirty="0"/>
          </a:p>
          <a:p>
            <a:pPr lvl="1"/>
            <a:r>
              <a:rPr lang="fr-CH" dirty="0" err="1"/>
              <a:t>WinUI</a:t>
            </a:r>
            <a:endParaRPr lang="fr-CH" dirty="0"/>
          </a:p>
          <a:p>
            <a:r>
              <a:rPr lang="fr-CH" dirty="0"/>
              <a:t>Possibilité d'extension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B68580A-D321-42AF-8862-CC2C41EB4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876" y="5703880"/>
            <a:ext cx="7820518" cy="92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00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69778-77DF-3C0C-97EE-B827366DC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/>
              <a:t>onidiom</a:t>
            </a:r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117EB9-5782-0C37-D9D9-78C6D6A6A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5 de base et 1 défaut</a:t>
            </a:r>
          </a:p>
          <a:p>
            <a:pPr lvl="1"/>
            <a:r>
              <a:rPr lang="fr-CH" dirty="0"/>
              <a:t>Phone</a:t>
            </a:r>
          </a:p>
          <a:p>
            <a:pPr lvl="1"/>
            <a:r>
              <a:rPr lang="fr-CH" dirty="0"/>
              <a:t>Tablet</a:t>
            </a:r>
          </a:p>
          <a:p>
            <a:pPr lvl="1"/>
            <a:r>
              <a:rPr lang="fr-CH" dirty="0"/>
              <a:t>Desktop</a:t>
            </a:r>
          </a:p>
          <a:p>
            <a:pPr lvl="1"/>
            <a:r>
              <a:rPr lang="fr-CH" dirty="0"/>
              <a:t>TV</a:t>
            </a:r>
          </a:p>
          <a:p>
            <a:pPr lvl="1"/>
            <a:r>
              <a:rPr lang="fr-CH" dirty="0"/>
              <a:t>Watch</a:t>
            </a:r>
          </a:p>
          <a:p>
            <a:r>
              <a:rPr lang="fr-CH" dirty="0"/>
              <a:t>Extensible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8035C5-3EDD-ECAD-2563-B2C87D9EE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675" y="5529204"/>
            <a:ext cx="7411484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27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EC1AD4-F0D9-63BA-D5C6-2FDF6AACA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Avec une extension : </a:t>
            </a:r>
            <a:r>
              <a:rPr lang="fr-CH" dirty="0" err="1"/>
              <a:t>OnScreenSizeMarkup</a:t>
            </a:r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7713D1-EB2B-03FD-D18B-5E5DDED46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H" dirty="0"/>
          </a:p>
          <a:p>
            <a:r>
              <a:rPr lang="fr-CH" dirty="0"/>
              <a:t>Correspond à peu près à ce qu'on trouve dans les </a:t>
            </a:r>
            <a:r>
              <a:rPr lang="fr-CH" dirty="0" err="1"/>
              <a:t>libs</a:t>
            </a:r>
            <a:r>
              <a:rPr lang="fr-CH" dirty="0"/>
              <a:t> CSS</a:t>
            </a:r>
          </a:p>
          <a:p>
            <a:pPr lvl="1"/>
            <a:r>
              <a:rPr lang="fr-CH" dirty="0" err="1"/>
              <a:t>EtraSmall</a:t>
            </a:r>
            <a:r>
              <a:rPr lang="fr-CH" dirty="0"/>
              <a:t> (XS)</a:t>
            </a:r>
          </a:p>
          <a:p>
            <a:pPr lvl="1"/>
            <a:r>
              <a:rPr lang="fr-CH" dirty="0"/>
              <a:t>Small (S)</a:t>
            </a:r>
          </a:p>
          <a:p>
            <a:pPr lvl="1"/>
            <a:r>
              <a:rPr lang="fr-CH" dirty="0"/>
              <a:t>Medium (M)</a:t>
            </a:r>
          </a:p>
          <a:p>
            <a:pPr lvl="1"/>
            <a:r>
              <a:rPr lang="fr-CH" dirty="0"/>
              <a:t>Large (L)</a:t>
            </a:r>
          </a:p>
          <a:p>
            <a:pPr lvl="1"/>
            <a:r>
              <a:rPr lang="fr-CH" dirty="0" err="1"/>
              <a:t>ExtraLarge</a:t>
            </a:r>
            <a:r>
              <a:rPr lang="fr-CH" dirty="0"/>
              <a:t> (XL)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D5CFEC-86DF-C956-2E5D-C9310B285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2" y="2097088"/>
            <a:ext cx="5453887" cy="6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5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D553C-0C84-6599-DEE5-6A832DCC3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Exemple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B64AE7-10F7-02AF-F9F0-98203A804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Référencer le </a:t>
            </a:r>
            <a:r>
              <a:rPr lang="fr-CH" dirty="0" err="1"/>
              <a:t>namespace</a:t>
            </a:r>
            <a:endParaRPr lang="fr-CH" dirty="0"/>
          </a:p>
          <a:p>
            <a:endParaRPr lang="fr-CH" dirty="0"/>
          </a:p>
          <a:p>
            <a:r>
              <a:rPr lang="fr-CH" dirty="0"/>
              <a:t>Utiliser le plugin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193CEE-B4A8-8D3F-68E1-0D0DF4E27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636" y="2741155"/>
            <a:ext cx="10339898" cy="31333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654C4F-65BF-BA84-129C-56E6F244F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636" y="3822400"/>
            <a:ext cx="10320104" cy="137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1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B2B2DE-D899-71D9-833E-8D4C11648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Mixer </a:t>
            </a:r>
            <a:r>
              <a:rPr lang="fr-CH" dirty="0" err="1"/>
              <a:t>onplatform</a:t>
            </a:r>
            <a:r>
              <a:rPr lang="fr-CH" dirty="0"/>
              <a:t> avec </a:t>
            </a:r>
            <a:r>
              <a:rPr lang="fr-CH" dirty="0" err="1"/>
              <a:t>screensize</a:t>
            </a:r>
            <a:r>
              <a:rPr lang="fr-CH" dirty="0"/>
              <a:t> pour définir des tailles par défaut d'objets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447A33-D987-4A9C-F660-FB8569916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3313856" cy="3541714"/>
          </a:xfrm>
        </p:spPr>
        <p:txBody>
          <a:bodyPr/>
          <a:lstStyle/>
          <a:p>
            <a:r>
              <a:rPr lang="fr-CH" dirty="0"/>
              <a:t>Taille d'image par défaut selon l'OS et la taille d'écran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949440-4791-A041-0D22-C5A1B875C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720" y="1926076"/>
            <a:ext cx="6514596" cy="469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3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A0EB3E-E764-C4B7-B403-2FF6BF5F1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Glossaire / dictionnaire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7E0905-1110-04D7-576D-E312897B8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Platform</a:t>
            </a:r>
          </a:p>
          <a:p>
            <a:pPr lvl="1"/>
            <a:r>
              <a:rPr lang="fr-CH" dirty="0"/>
              <a:t>OS (système d'exploitation)</a:t>
            </a:r>
          </a:p>
          <a:p>
            <a:r>
              <a:rPr lang="fr-CH" dirty="0" err="1"/>
              <a:t>Idiom</a:t>
            </a:r>
            <a:endParaRPr lang="fr-CH" dirty="0"/>
          </a:p>
          <a:p>
            <a:pPr lvl="1"/>
            <a:r>
              <a:rPr lang="fr-CH" dirty="0"/>
              <a:t>Type d'écran (montre, téléphone, télévision, …)</a:t>
            </a:r>
          </a:p>
        </p:txBody>
      </p:sp>
    </p:spTree>
    <p:extLst>
      <p:ext uri="{BB962C8B-B14F-4D97-AF65-F5344CB8AC3E}">
        <p14:creationId xmlns:p14="http://schemas.microsoft.com/office/powerpoint/2010/main" val="148183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9EB19A0D-88ED-4EC7-B012-FDA45662F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39C885C-7507-48BC-8DA5-9B9A8A3B2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0315E80-D09C-4AAC-A1AA-6416ADD0A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464D5536-A035-4505-AF73-4F7CAE488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81218E36-F40D-459F-A201-0A62E0FA57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5B53825A-3A84-4E26-A19D-A61548B6A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AD90489C-7868-4D44-828E-5BD078E1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98ED0810-C456-43E0-A430-4BF3E84BB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A0D863-274E-498B-A757-EE462B7CF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B7819E45-002E-4BE7-9D91-AF82D3776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8B2A702D-53E8-4674-87E0-CA1F7E5627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451CEEF2-55A9-4CDF-BB69-2D07031F0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DCEC5350-68CD-460C-999B-A6055EA506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26945734-B592-423F-BCF3-8ED922746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D6FF6791-D332-4D35-90E0-42011DF40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B1ED9C0C-0AD0-4F60-BB85-02B00AFE7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E202B26B-3FB3-4127-9295-F6E24A75E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A9B0C70B-3686-4190-8592-736E11AB4D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3DCD01FB-20E8-42C3-AFE9-DFD3F426A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E18D3AEB-E104-4243-893A-880F9A3C4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25B79020-576E-46E2-BDDD-3D93C9DD53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F9BE123C-99CB-4F9F-B6AD-D78B41011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2652409A-0FBC-471C-8070-735AA2D18C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A7B0AC30-BECB-435E-B184-5893DAF4C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209F3AA3-0D92-49EA-8E9E-E85193591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96C003E9-8BC2-48CC-ABF7-540233FDB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13BDD8BA-D378-486C-AAC9-F4BC3E8560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04C38930-9B92-429B-915A-D0198D6AC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32660743-42C8-4FFB-A77B-66678E1E1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6B242301-66B7-4876-B23A-1B97410A5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3" name="Rectangle 33">
              <a:extLst>
                <a:ext uri="{FF2B5EF4-FFF2-40B4-BE49-F238E27FC236}">
                  <a16:creationId xmlns:a16="http://schemas.microsoft.com/office/drawing/2014/main" id="{B05C5127-C481-4571-9E17-90305CA0A9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BC0F1F06-EBE2-4919-A902-A503E384D2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2B2E1C8D-A953-4AED-8346-C34CFE3BE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8F150D6E-EB09-41AD-93BE-BF543BE36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AE3633FE-8FF6-4FC3-8422-483E7FAEDE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D233BC09-3785-4EA9-A80F-699EABFCD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DEFAAC70-9A33-41C4-9960-80B056E47F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FE1B6380-FA49-4E35-B2EB-BC1D322A0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F578AFE9-69B9-4FE3-A349-4640D49A58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2" name="Freeform 42">
              <a:extLst>
                <a:ext uri="{FF2B5EF4-FFF2-40B4-BE49-F238E27FC236}">
                  <a16:creationId xmlns:a16="http://schemas.microsoft.com/office/drawing/2014/main" id="{49C01CF4-73AC-40B8-8AA5-60072CBB34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id="{B4DA1C3D-282A-4010-9263-E2F62D79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52475A43-7A28-4A0F-BA58-C070BB882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5" name="Rectangle 45">
              <a:extLst>
                <a:ext uri="{FF2B5EF4-FFF2-40B4-BE49-F238E27FC236}">
                  <a16:creationId xmlns:a16="http://schemas.microsoft.com/office/drawing/2014/main" id="{0C7241CC-AC61-4580-A46E-C217B329EB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584FF8AA-E75D-483B-A344-7022541CF8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id="{AFF0ABD2-8247-432E-9F13-CCB7D0E620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id="{8779D639-A8BE-46A3-BF82-B0498C363B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id="{62C75AD3-B601-4AB8-A449-C0375B263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id="{7CEBAD4A-BB32-451F-B1E1-48D6F52EBD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1" name="Freeform 51">
              <a:extLst>
                <a:ext uri="{FF2B5EF4-FFF2-40B4-BE49-F238E27FC236}">
                  <a16:creationId xmlns:a16="http://schemas.microsoft.com/office/drawing/2014/main" id="{9EA19F7F-29F8-4DF4-AB9B-C4D507FA7C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9A6E14CB-BA29-40ED-B9E1-9AF554AFDE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3" name="Freeform 53">
              <a:extLst>
                <a:ext uri="{FF2B5EF4-FFF2-40B4-BE49-F238E27FC236}">
                  <a16:creationId xmlns:a16="http://schemas.microsoft.com/office/drawing/2014/main" id="{384A67CA-9AF3-4473-9BC7-2C48C43261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4" name="Freeform 54">
              <a:extLst>
                <a:ext uri="{FF2B5EF4-FFF2-40B4-BE49-F238E27FC236}">
                  <a16:creationId xmlns:a16="http://schemas.microsoft.com/office/drawing/2014/main" id="{9DE1AF00-9D03-4DFB-B862-C86659628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5" name="Freeform 55">
              <a:extLst>
                <a:ext uri="{FF2B5EF4-FFF2-40B4-BE49-F238E27FC236}">
                  <a16:creationId xmlns:a16="http://schemas.microsoft.com/office/drawing/2014/main" id="{03D15E32-C507-4B36-B9AB-BD0A1AEBD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978B3024-1C05-4858-A919-0ABF75EF71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7" name="Freeform 57">
              <a:extLst>
                <a:ext uri="{FF2B5EF4-FFF2-40B4-BE49-F238E27FC236}">
                  <a16:creationId xmlns:a16="http://schemas.microsoft.com/office/drawing/2014/main" id="{04B0C1D6-8B63-4D35-83C5-5D4331190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  <p:sp>
          <p:nvSpPr>
            <p:cNvPr id="68" name="Freeform 58">
              <a:extLst>
                <a:ext uri="{FF2B5EF4-FFF2-40B4-BE49-F238E27FC236}">
                  <a16:creationId xmlns:a16="http://schemas.microsoft.com/office/drawing/2014/main" id="{C0409678-BF82-43B2-8F95-46A5A0E186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4A26D13-B719-84A5-9E54-D0D73556B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5" y="2628107"/>
            <a:ext cx="8791575" cy="13016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Un plugin pratique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0ECB88-2CF1-224D-129E-724C60303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5495" y="4039317"/>
            <a:ext cx="8791575" cy="86599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cap="all" dirty="0" err="1">
                <a:solidFill>
                  <a:schemeClr val="tx2"/>
                </a:solidFill>
              </a:rPr>
              <a:t>OnScreenSizeMarkup</a:t>
            </a:r>
            <a:endParaRPr lang="en-US" sz="2000" cap="all" dirty="0">
              <a:solidFill>
                <a:schemeClr val="tx2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61066A-1771-BECD-5DF9-E5CBDE3EB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75" y="4576763"/>
            <a:ext cx="7843104" cy="2078421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4224D9-07A3-A5F7-CF84-36B961FA6E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6" y="238477"/>
            <a:ext cx="11271323" cy="2395154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857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  <lcf76f155ced4ddcb4097134ff3c332f xmlns="bf2f2df3-a963-4452-b0e7-67dabc627c35">
      <Terms xmlns="http://schemas.microsoft.com/office/infopath/2007/PartnerControls"/>
    </lcf76f155ced4ddcb4097134ff3c332f>
    <TaxCatchAll xmlns="f7d9f5a6-831d-4621-8c77-cbcaf993e40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BD9BFFC9E543439C53A2705AE306EF" ma:contentTypeVersion="19" ma:contentTypeDescription="Crée un document." ma:contentTypeScope="" ma:versionID="f3418dd4ca302601ba73fa17965a3f21">
  <xsd:schema xmlns:xsd="http://www.w3.org/2001/XMLSchema" xmlns:xs="http://www.w3.org/2001/XMLSchema" xmlns:p="http://schemas.microsoft.com/office/2006/metadata/properties" xmlns:ns2="bf2f2df3-a963-4452-b0e7-67dabc627c35" xmlns:ns3="http://schemas.microsoft.com/sharepoint/v4" xmlns:ns4="f7d9f5a6-831d-4621-8c77-cbcaf993e406" targetNamespace="http://schemas.microsoft.com/office/2006/metadata/properties" ma:root="true" ma:fieldsID="5d82fd028d299635ce1df2d808d1b2ae" ns2:_="" ns3:_="" ns4:_="">
    <xsd:import namespace="bf2f2df3-a963-4452-b0e7-67dabc627c35"/>
    <xsd:import namespace="http://schemas.microsoft.com/sharepoint/v4"/>
    <xsd:import namespace="f7d9f5a6-831d-4621-8c77-cbcaf993e4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3:IconOverlay" minOccurs="0"/>
                <xsd:element ref="ns4:SharedWithUsers" minOccurs="0"/>
                <xsd:element ref="ns4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2f2df3-a963-4452-b0e7-67dabc627c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Balises d’images" ma:readOnly="false" ma:fieldId="{5cf76f15-5ced-4ddc-b409-7134ff3c332f}" ma:taxonomyMulti="true" ma:sspId="5cfe7824-1d92-4d19-9a43-1c93e0eb46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9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d9f5a6-831d-4621-8c77-cbcaf993e406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dfc80727-18a8-4b0a-8429-fccc43b630d6}" ma:internalName="TaxCatchAll" ma:showField="CatchAllData" ma:web="f7d9f5a6-831d-4621-8c77-cbcaf993e4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8B42A6-79AB-4FFA-BCA9-64F34E2F3427}">
  <ds:schemaRefs>
    <ds:schemaRef ds:uri="http://schemas.microsoft.com/office/2006/metadata/properties"/>
    <ds:schemaRef ds:uri="http://schemas.microsoft.com/office/infopath/2007/PartnerControls"/>
    <ds:schemaRef ds:uri="http://schemas.microsoft.com/sharepoint/v4"/>
    <ds:schemaRef ds:uri="bf2f2df3-a963-4452-b0e7-67dabc627c35"/>
    <ds:schemaRef ds:uri="f7d9f5a6-831d-4621-8c77-cbcaf993e406"/>
  </ds:schemaRefs>
</ds:datastoreItem>
</file>

<file path=customXml/itemProps2.xml><?xml version="1.0" encoding="utf-8"?>
<ds:datastoreItem xmlns:ds="http://schemas.openxmlformats.org/officeDocument/2006/customXml" ds:itemID="{B4B6916B-CC74-4357-9F54-6C53D47670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A80EE6-E206-481C-8A2A-CF28B2AFFA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2f2df3-a963-4452-b0e7-67dabc627c35"/>
    <ds:schemaRef ds:uri="http://schemas.microsoft.com/sharepoint/v4"/>
    <ds:schemaRef ds:uri="f7d9f5a6-831d-4621-8c77-cbcaf993e4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61</TotalTime>
  <Words>150</Words>
  <Application>Microsoft Office PowerPoint</Application>
  <PresentationFormat>Grand écran</PresentationFormat>
  <Paragraphs>48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Arial</vt:lpstr>
      <vt:lpstr>Tw Cen MT</vt:lpstr>
      <vt:lpstr>Circuit</vt:lpstr>
      <vt:lpstr>MAUI</vt:lpstr>
      <vt:lpstr>Brainstorming</vt:lpstr>
      <vt:lpstr>Éléments disponibles de base</vt:lpstr>
      <vt:lpstr>OnPlatform</vt:lpstr>
      <vt:lpstr>onidiom</vt:lpstr>
      <vt:lpstr>Avec une extension : OnScreenSizeMarkup</vt:lpstr>
      <vt:lpstr>Exemple</vt:lpstr>
      <vt:lpstr>Mixer onplatform avec screensize pour définir des tailles par défaut d'objets</vt:lpstr>
      <vt:lpstr>Glossaire / dictionnaire</vt:lpstr>
      <vt:lpstr>Un plugin pratique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Melly</dc:creator>
  <cp:lastModifiedBy>Jonathan Melly</cp:lastModifiedBy>
  <cp:revision>2</cp:revision>
  <dcterms:created xsi:type="dcterms:W3CDTF">2025-05-14T16:15:38Z</dcterms:created>
  <dcterms:modified xsi:type="dcterms:W3CDTF">2026-05-18T09:37:44Z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0x0101001ABD9BFFC9E543439C53A2705AE306EF</vt:lpwstr>
  </property>
</Properties>
</file>