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2" r:id="rId12"/>
    <p:sldId id="264" r:id="rId13"/>
    <p:sldId id="270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ADE4"/>
    <a:srgbClr val="F8A808"/>
    <a:srgbClr val="D5C931"/>
    <a:srgbClr val="ADF66A"/>
    <a:srgbClr val="CFF98B"/>
    <a:srgbClr val="E030B2"/>
    <a:srgbClr val="295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206CE7-D7AC-4B10-B8F0-011BDB65C836}" v="66" dt="2024-05-17T08:53:03.1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Melly" userId="a7718738-f2aa-4d1b-bcf4-5a9c900fe107" providerId="ADAL" clId="{A77BB7F8-96D3-4F56-95ED-920B2EEEA5AB}"/>
    <pc:docChg chg="undo redo custSel addSld delSld modSld addMainMaster delMainMaster">
      <pc:chgData name="Jonathan Melly" userId="a7718738-f2aa-4d1b-bcf4-5a9c900fe107" providerId="ADAL" clId="{A77BB7F8-96D3-4F56-95ED-920B2EEEA5AB}" dt="2024-03-22T13:28:21.770" v="2972" actId="1076"/>
      <pc:docMkLst>
        <pc:docMk/>
      </pc:docMkLst>
      <pc:sldChg chg="addSp delSp modSp new mod modMedia setBg modClrScheme delDesignElem chgLayout">
        <pc:chgData name="Jonathan Melly" userId="a7718738-f2aa-4d1b-bcf4-5a9c900fe107" providerId="ADAL" clId="{A77BB7F8-96D3-4F56-95ED-920B2EEEA5AB}" dt="2024-03-20T13:07:30.744" v="1135"/>
        <pc:sldMkLst>
          <pc:docMk/>
          <pc:sldMk cId="2162739789" sldId="256"/>
        </pc:sldMkLst>
        <pc:spChg chg="mod">
          <ac:chgData name="Jonathan Melly" userId="a7718738-f2aa-4d1b-bcf4-5a9c900fe107" providerId="ADAL" clId="{A77BB7F8-96D3-4F56-95ED-920B2EEEA5AB}" dt="2024-03-20T12:26:38.357" v="33" actId="26606"/>
          <ac:spMkLst>
            <pc:docMk/>
            <pc:sldMk cId="2162739789" sldId="256"/>
            <ac:spMk id="2" creationId="{5BD4F9B4-7860-3868-8818-E6CFB547D09F}"/>
          </ac:spMkLst>
        </pc:spChg>
        <pc:spChg chg="mod">
          <ac:chgData name="Jonathan Melly" userId="a7718738-f2aa-4d1b-bcf4-5a9c900fe107" providerId="ADAL" clId="{A77BB7F8-96D3-4F56-95ED-920B2EEEA5AB}" dt="2024-03-20T12:26:38.357" v="33" actId="26606"/>
          <ac:spMkLst>
            <pc:docMk/>
            <pc:sldMk cId="2162739789" sldId="256"/>
            <ac:spMk id="3" creationId="{FD414316-1A14-1A36-C195-FFBCD5CE4669}"/>
          </ac:spMkLst>
        </pc:spChg>
        <pc:spChg chg="add del">
          <ac:chgData name="Jonathan Melly" userId="a7718738-f2aa-4d1b-bcf4-5a9c900fe107" providerId="ADAL" clId="{A77BB7F8-96D3-4F56-95ED-920B2EEEA5AB}" dt="2024-03-20T13:07:30.744" v="1135"/>
          <ac:spMkLst>
            <pc:docMk/>
            <pc:sldMk cId="2162739789" sldId="256"/>
            <ac:spMk id="9" creationId="{BEC7A4E9-48F9-45C7-80AD-BC890CC7F95E}"/>
          </ac:spMkLst>
        </pc:spChg>
        <pc:spChg chg="add del">
          <ac:chgData name="Jonathan Melly" userId="a7718738-f2aa-4d1b-bcf4-5a9c900fe107" providerId="ADAL" clId="{A77BB7F8-96D3-4F56-95ED-920B2EEEA5AB}" dt="2024-03-20T13:07:30.744" v="1135"/>
          <ac:spMkLst>
            <pc:docMk/>
            <pc:sldMk cId="2162739789" sldId="256"/>
            <ac:spMk id="11" creationId="{9AB0F0DA-94F3-44F9-8EC2-68A8974D484D}"/>
          </ac:spMkLst>
        </pc:spChg>
        <pc:spChg chg="add del">
          <ac:chgData name="Jonathan Melly" userId="a7718738-f2aa-4d1b-bcf4-5a9c900fe107" providerId="ADAL" clId="{A77BB7F8-96D3-4F56-95ED-920B2EEEA5AB}" dt="2024-03-20T13:07:30.744" v="1135"/>
          <ac:spMkLst>
            <pc:docMk/>
            <pc:sldMk cId="2162739789" sldId="256"/>
            <ac:spMk id="13" creationId="{884DD8B0-40AF-4020-8C96-647535353DE5}"/>
          </ac:spMkLst>
        </pc:spChg>
        <pc:picChg chg="add mod">
          <ac:chgData name="Jonathan Melly" userId="a7718738-f2aa-4d1b-bcf4-5a9c900fe107" providerId="ADAL" clId="{A77BB7F8-96D3-4F56-95ED-920B2EEEA5AB}" dt="2024-03-20T12:26:39.670" v="35"/>
          <ac:picMkLst>
            <pc:docMk/>
            <pc:sldMk cId="2162739789" sldId="256"/>
            <ac:picMk id="4" creationId="{0BE21A70-98F5-EC40-1EFE-D0785A7A95F2}"/>
          </ac:picMkLst>
        </pc:picChg>
        <pc:cxnChg chg="add del">
          <ac:chgData name="Jonathan Melly" userId="a7718738-f2aa-4d1b-bcf4-5a9c900fe107" providerId="ADAL" clId="{A77BB7F8-96D3-4F56-95ED-920B2EEEA5AB}" dt="2024-03-20T13:07:30.744" v="1135"/>
          <ac:cxnSpMkLst>
            <pc:docMk/>
            <pc:sldMk cId="2162739789" sldId="256"/>
            <ac:cxnSpMk id="15" creationId="{E439FEFA-9348-4293-8BE3-A839A728F994}"/>
          </ac:cxnSpMkLst>
        </pc:cxnChg>
        <pc:cxnChg chg="add del">
          <ac:chgData name="Jonathan Melly" userId="a7718738-f2aa-4d1b-bcf4-5a9c900fe107" providerId="ADAL" clId="{A77BB7F8-96D3-4F56-95ED-920B2EEEA5AB}" dt="2024-03-20T13:07:30.744" v="1135"/>
          <ac:cxnSpMkLst>
            <pc:docMk/>
            <pc:sldMk cId="2162739789" sldId="256"/>
            <ac:cxnSpMk id="17" creationId="{D6EF1789-F770-4DEA-9FB9-FF3687CD3C7C}"/>
          </ac:cxnSpMkLst>
        </pc:cxnChg>
        <pc:cxnChg chg="add del">
          <ac:chgData name="Jonathan Melly" userId="a7718738-f2aa-4d1b-bcf4-5a9c900fe107" providerId="ADAL" clId="{A77BB7F8-96D3-4F56-95ED-920B2EEEA5AB}" dt="2024-03-20T13:07:30.744" v="1135"/>
          <ac:cxnSpMkLst>
            <pc:docMk/>
            <pc:sldMk cId="2162739789" sldId="256"/>
            <ac:cxnSpMk id="19" creationId="{7281FC7E-935E-433B-B20A-09D9057E9139}"/>
          </ac:cxnSpMkLst>
        </pc:cxnChg>
        <pc:cxnChg chg="add del">
          <ac:chgData name="Jonathan Melly" userId="a7718738-f2aa-4d1b-bcf4-5a9c900fe107" providerId="ADAL" clId="{A77BB7F8-96D3-4F56-95ED-920B2EEEA5AB}" dt="2024-03-20T13:07:30.744" v="1135"/>
          <ac:cxnSpMkLst>
            <pc:docMk/>
            <pc:sldMk cId="2162739789" sldId="256"/>
            <ac:cxnSpMk id="21" creationId="{11666438-EE75-4103-A667-DA87DA25B345}"/>
          </ac:cxnSpMkLst>
        </pc:cxnChg>
        <pc:cxnChg chg="add del">
          <ac:chgData name="Jonathan Melly" userId="a7718738-f2aa-4d1b-bcf4-5a9c900fe107" providerId="ADAL" clId="{A77BB7F8-96D3-4F56-95ED-920B2EEEA5AB}" dt="2024-03-20T13:07:30.744" v="1135"/>
          <ac:cxnSpMkLst>
            <pc:docMk/>
            <pc:sldMk cId="2162739789" sldId="256"/>
            <ac:cxnSpMk id="23" creationId="{1C2392E5-1604-427A-8091-D1CF6AB24267}"/>
          </ac:cxnSpMkLst>
        </pc:cxnChg>
        <pc:cxnChg chg="add del">
          <ac:chgData name="Jonathan Melly" userId="a7718738-f2aa-4d1b-bcf4-5a9c900fe107" providerId="ADAL" clId="{A77BB7F8-96D3-4F56-95ED-920B2EEEA5AB}" dt="2024-03-20T13:07:30.744" v="1135"/>
          <ac:cxnSpMkLst>
            <pc:docMk/>
            <pc:sldMk cId="2162739789" sldId="256"/>
            <ac:cxnSpMk id="25" creationId="{004A33F2-A7E2-46BA-B335-F897E96C8BB6}"/>
          </ac:cxnSpMkLst>
        </pc:cxnChg>
      </pc:sldChg>
      <pc:sldChg chg="addSp delSp modSp new mod setBg modAnim">
        <pc:chgData name="Jonathan Melly" userId="a7718738-f2aa-4d1b-bcf4-5a9c900fe107" providerId="ADAL" clId="{A77BB7F8-96D3-4F56-95ED-920B2EEEA5AB}" dt="2024-03-20T13:23:15.771" v="1186"/>
        <pc:sldMkLst>
          <pc:docMk/>
          <pc:sldMk cId="2376596019" sldId="257"/>
        </pc:sldMkLst>
        <pc:spChg chg="mod">
          <ac:chgData name="Jonathan Melly" userId="a7718738-f2aa-4d1b-bcf4-5a9c900fe107" providerId="ADAL" clId="{A77BB7F8-96D3-4F56-95ED-920B2EEEA5AB}" dt="2024-03-20T13:07:59.166" v="1137" actId="26606"/>
          <ac:spMkLst>
            <pc:docMk/>
            <pc:sldMk cId="2376596019" sldId="257"/>
            <ac:spMk id="2" creationId="{CCB7644F-FDA4-9E49-915D-C5A606E20FE0}"/>
          </ac:spMkLst>
        </pc:spChg>
        <pc:spChg chg="mod ord">
          <ac:chgData name="Jonathan Melly" userId="a7718738-f2aa-4d1b-bcf4-5a9c900fe107" providerId="ADAL" clId="{A77BB7F8-96D3-4F56-95ED-920B2EEEA5AB}" dt="2024-03-20T13:09:20.164" v="1177" actId="1076"/>
          <ac:spMkLst>
            <pc:docMk/>
            <pc:sldMk cId="2376596019" sldId="257"/>
            <ac:spMk id="3" creationId="{A6E5512B-BA61-B976-8DBC-8DEA9B2B7AD4}"/>
          </ac:spMkLst>
        </pc:spChg>
        <pc:spChg chg="add del mod">
          <ac:chgData name="Jonathan Melly" userId="a7718738-f2aa-4d1b-bcf4-5a9c900fe107" providerId="ADAL" clId="{A77BB7F8-96D3-4F56-95ED-920B2EEEA5AB}" dt="2024-03-20T12:29:50.547" v="173" actId="478"/>
          <ac:spMkLst>
            <pc:docMk/>
            <pc:sldMk cId="2376596019" sldId="257"/>
            <ac:spMk id="4" creationId="{511E43EC-C276-8DC0-5F05-FC9045050ACC}"/>
          </ac:spMkLst>
        </pc:spChg>
        <pc:spChg chg="add">
          <ac:chgData name="Jonathan Melly" userId="a7718738-f2aa-4d1b-bcf4-5a9c900fe107" providerId="ADAL" clId="{A77BB7F8-96D3-4F56-95ED-920B2EEEA5AB}" dt="2024-03-20T13:07:59.166" v="1137" actId="26606"/>
          <ac:spMkLst>
            <pc:docMk/>
            <pc:sldMk cId="2376596019" sldId="257"/>
            <ac:spMk id="1031" creationId="{CA4D39DB-AFA4-47BA-A7F2-13A71D210C66}"/>
          </ac:spMkLst>
        </pc:spChg>
        <pc:picChg chg="add mod">
          <ac:chgData name="Jonathan Melly" userId="a7718738-f2aa-4d1b-bcf4-5a9c900fe107" providerId="ADAL" clId="{A77BB7F8-96D3-4F56-95ED-920B2EEEA5AB}" dt="2024-03-20T13:09:06.699" v="1148" actId="1076"/>
          <ac:picMkLst>
            <pc:docMk/>
            <pc:sldMk cId="2376596019" sldId="257"/>
            <ac:picMk id="6" creationId="{13AF665D-36E7-4192-4DB6-1A8313D29610}"/>
          </ac:picMkLst>
        </pc:picChg>
        <pc:picChg chg="add mod">
          <ac:chgData name="Jonathan Melly" userId="a7718738-f2aa-4d1b-bcf4-5a9c900fe107" providerId="ADAL" clId="{A77BB7F8-96D3-4F56-95ED-920B2EEEA5AB}" dt="2024-03-20T13:09:02.093" v="1145" actId="1076"/>
          <ac:picMkLst>
            <pc:docMk/>
            <pc:sldMk cId="2376596019" sldId="257"/>
            <ac:picMk id="1026" creationId="{25879B0E-7463-FC57-86A1-FDB8C207BAEA}"/>
          </ac:picMkLst>
        </pc:picChg>
      </pc:sldChg>
      <pc:sldChg chg="addSp delSp modSp new mod modAnim">
        <pc:chgData name="Jonathan Melly" userId="a7718738-f2aa-4d1b-bcf4-5a9c900fe107" providerId="ADAL" clId="{A77BB7F8-96D3-4F56-95ED-920B2EEEA5AB}" dt="2024-03-20T13:24:06.287" v="1204" actId="1076"/>
        <pc:sldMkLst>
          <pc:docMk/>
          <pc:sldMk cId="3602901320" sldId="258"/>
        </pc:sldMkLst>
        <pc:spChg chg="mod">
          <ac:chgData name="Jonathan Melly" userId="a7718738-f2aa-4d1b-bcf4-5a9c900fe107" providerId="ADAL" clId="{A77BB7F8-96D3-4F56-95ED-920B2EEEA5AB}" dt="2024-03-20T13:23:39.604" v="1193" actId="1076"/>
          <ac:spMkLst>
            <pc:docMk/>
            <pc:sldMk cId="3602901320" sldId="258"/>
            <ac:spMk id="2" creationId="{86253E5B-83D4-42A4-EFC7-C4C0AF4E5633}"/>
          </ac:spMkLst>
        </pc:spChg>
        <pc:spChg chg="mod">
          <ac:chgData name="Jonathan Melly" userId="a7718738-f2aa-4d1b-bcf4-5a9c900fe107" providerId="ADAL" clId="{A77BB7F8-96D3-4F56-95ED-920B2EEEA5AB}" dt="2024-03-20T13:23:58.935" v="1203" actId="1076"/>
          <ac:spMkLst>
            <pc:docMk/>
            <pc:sldMk cId="3602901320" sldId="258"/>
            <ac:spMk id="3" creationId="{D0E9CF4E-A87F-64F0-5001-04E7AA8FCC0C}"/>
          </ac:spMkLst>
        </pc:spChg>
        <pc:spChg chg="add del mod ord">
          <ac:chgData name="Jonathan Melly" userId="a7718738-f2aa-4d1b-bcf4-5a9c900fe107" providerId="ADAL" clId="{A77BB7F8-96D3-4F56-95ED-920B2EEEA5AB}" dt="2024-03-20T12:42:41.464" v="450" actId="14100"/>
          <ac:spMkLst>
            <pc:docMk/>
            <pc:sldMk cId="3602901320" sldId="258"/>
            <ac:spMk id="8" creationId="{7B88E5DE-47C7-2E31-A86C-E8DA47E3B498}"/>
          </ac:spMkLst>
        </pc:spChg>
        <pc:spChg chg="add mod">
          <ac:chgData name="Jonathan Melly" userId="a7718738-f2aa-4d1b-bcf4-5a9c900fe107" providerId="ADAL" clId="{A77BB7F8-96D3-4F56-95ED-920B2EEEA5AB}" dt="2024-03-20T12:45:26.172" v="465" actId="207"/>
          <ac:spMkLst>
            <pc:docMk/>
            <pc:sldMk cId="3602901320" sldId="258"/>
            <ac:spMk id="12" creationId="{6D93D532-A3E2-5DAF-53FD-4275399B2D98}"/>
          </ac:spMkLst>
        </pc:spChg>
        <pc:picChg chg="add del mod">
          <ac:chgData name="Jonathan Melly" userId="a7718738-f2aa-4d1b-bcf4-5a9c900fe107" providerId="ADAL" clId="{A77BB7F8-96D3-4F56-95ED-920B2EEEA5AB}" dt="2024-03-20T12:41:09.987" v="425" actId="21"/>
          <ac:picMkLst>
            <pc:docMk/>
            <pc:sldMk cId="3602901320" sldId="258"/>
            <ac:picMk id="5" creationId="{F8C1C7E6-FBB6-C3AC-DCB3-202291B1DB5D}"/>
          </ac:picMkLst>
        </pc:picChg>
        <pc:picChg chg="add del mod">
          <ac:chgData name="Jonathan Melly" userId="a7718738-f2aa-4d1b-bcf4-5a9c900fe107" providerId="ADAL" clId="{A77BB7F8-96D3-4F56-95ED-920B2EEEA5AB}" dt="2024-03-20T12:41:27.254" v="440" actId="478"/>
          <ac:picMkLst>
            <pc:docMk/>
            <pc:sldMk cId="3602901320" sldId="258"/>
            <ac:picMk id="7" creationId="{9883E370-604E-04AF-C1FD-E98301D8B448}"/>
          </ac:picMkLst>
        </pc:picChg>
        <pc:picChg chg="add mod">
          <ac:chgData name="Jonathan Melly" userId="a7718738-f2aa-4d1b-bcf4-5a9c900fe107" providerId="ADAL" clId="{A77BB7F8-96D3-4F56-95ED-920B2EEEA5AB}" dt="2024-03-20T13:24:06.287" v="1204" actId="1076"/>
          <ac:picMkLst>
            <pc:docMk/>
            <pc:sldMk cId="3602901320" sldId="258"/>
            <ac:picMk id="10" creationId="{349093B4-9B9F-25D5-70C3-9DB1715775DB}"/>
          </ac:picMkLst>
        </pc:picChg>
        <pc:picChg chg="add mod modCrop">
          <ac:chgData name="Jonathan Melly" userId="a7718738-f2aa-4d1b-bcf4-5a9c900fe107" providerId="ADAL" clId="{A77BB7F8-96D3-4F56-95ED-920B2EEEA5AB}" dt="2024-03-20T12:44:03.445" v="460" actId="1076"/>
          <ac:picMkLst>
            <pc:docMk/>
            <pc:sldMk cId="3602901320" sldId="258"/>
            <ac:picMk id="11" creationId="{8D727CDC-45F1-4B6E-7AA8-906D71542F2F}"/>
          </ac:picMkLst>
        </pc:picChg>
        <pc:picChg chg="add mod">
          <ac:chgData name="Jonathan Melly" userId="a7718738-f2aa-4d1b-bcf4-5a9c900fe107" providerId="ADAL" clId="{A77BB7F8-96D3-4F56-95ED-920B2EEEA5AB}" dt="2024-03-20T13:23:41.895" v="1194" actId="1076"/>
          <ac:picMkLst>
            <pc:docMk/>
            <pc:sldMk cId="3602901320" sldId="258"/>
            <ac:picMk id="2050" creationId="{3374C102-D246-0130-EBB3-853BD6289575}"/>
          </ac:picMkLst>
        </pc:picChg>
      </pc:sldChg>
      <pc:sldChg chg="addSp delSp modSp new mod modClrScheme delAnim modAnim chgLayout">
        <pc:chgData name="Jonathan Melly" userId="a7718738-f2aa-4d1b-bcf4-5a9c900fe107" providerId="ADAL" clId="{A77BB7F8-96D3-4F56-95ED-920B2EEEA5AB}" dt="2024-03-20T13:25:57.243" v="1236" actId="14100"/>
        <pc:sldMkLst>
          <pc:docMk/>
          <pc:sldMk cId="3386036146" sldId="259"/>
        </pc:sldMkLst>
        <pc:spChg chg="mod ord">
          <ac:chgData name="Jonathan Melly" userId="a7718738-f2aa-4d1b-bcf4-5a9c900fe107" providerId="ADAL" clId="{A77BB7F8-96D3-4F56-95ED-920B2EEEA5AB}" dt="2024-03-20T13:25:02.335" v="1208" actId="1076"/>
          <ac:spMkLst>
            <pc:docMk/>
            <pc:sldMk cId="3386036146" sldId="259"/>
            <ac:spMk id="2" creationId="{E5952056-EC43-6C54-AA45-F8857625A6E7}"/>
          </ac:spMkLst>
        </pc:spChg>
        <pc:spChg chg="add del">
          <ac:chgData name="Jonathan Melly" userId="a7718738-f2aa-4d1b-bcf4-5a9c900fe107" providerId="ADAL" clId="{A77BB7F8-96D3-4F56-95ED-920B2EEEA5AB}" dt="2024-03-20T12:41:10.273" v="426"/>
          <ac:spMkLst>
            <pc:docMk/>
            <pc:sldMk cId="3386036146" sldId="259"/>
            <ac:spMk id="3" creationId="{D45793E4-9894-3C0C-5A77-EE45D8C88E25}"/>
          </ac:spMkLst>
        </pc:spChg>
        <pc:spChg chg="add mod">
          <ac:chgData name="Jonathan Melly" userId="a7718738-f2aa-4d1b-bcf4-5a9c900fe107" providerId="ADAL" clId="{A77BB7F8-96D3-4F56-95ED-920B2EEEA5AB}" dt="2024-03-20T12:47:34.849" v="615" actId="1076"/>
          <ac:spMkLst>
            <pc:docMk/>
            <pc:sldMk cId="3386036146" sldId="259"/>
            <ac:spMk id="10" creationId="{4CE91854-40BF-543A-C2B3-FDB3F92D62C4}"/>
          </ac:spMkLst>
        </pc:spChg>
        <pc:spChg chg="add del mod">
          <ac:chgData name="Jonathan Melly" userId="a7718738-f2aa-4d1b-bcf4-5a9c900fe107" providerId="ADAL" clId="{A77BB7F8-96D3-4F56-95ED-920B2EEEA5AB}" dt="2024-03-20T12:47:30.312" v="614" actId="478"/>
          <ac:spMkLst>
            <pc:docMk/>
            <pc:sldMk cId="3386036146" sldId="259"/>
            <ac:spMk id="12" creationId="{B991CB58-940E-F87F-060B-26ABD3C5B32B}"/>
          </ac:spMkLst>
        </pc:spChg>
        <pc:spChg chg="add mod">
          <ac:chgData name="Jonathan Melly" userId="a7718738-f2aa-4d1b-bcf4-5a9c900fe107" providerId="ADAL" clId="{A77BB7F8-96D3-4F56-95ED-920B2EEEA5AB}" dt="2024-03-20T12:54:49.979" v="686" actId="207"/>
          <ac:spMkLst>
            <pc:docMk/>
            <pc:sldMk cId="3386036146" sldId="259"/>
            <ac:spMk id="22" creationId="{24163340-434D-93A4-3926-E7A51DCE27AC}"/>
          </ac:spMkLst>
        </pc:spChg>
        <pc:spChg chg="add mod">
          <ac:chgData name="Jonathan Melly" userId="a7718738-f2aa-4d1b-bcf4-5a9c900fe107" providerId="ADAL" clId="{A77BB7F8-96D3-4F56-95ED-920B2EEEA5AB}" dt="2024-03-20T12:54:56.585" v="688" actId="1076"/>
          <ac:spMkLst>
            <pc:docMk/>
            <pc:sldMk cId="3386036146" sldId="259"/>
            <ac:spMk id="23" creationId="{16EFE1CC-D000-4C45-2637-790AD9F03F58}"/>
          </ac:spMkLst>
        </pc:spChg>
        <pc:spChg chg="add mod">
          <ac:chgData name="Jonathan Melly" userId="a7718738-f2aa-4d1b-bcf4-5a9c900fe107" providerId="ADAL" clId="{A77BB7F8-96D3-4F56-95ED-920B2EEEA5AB}" dt="2024-03-20T13:25:57.243" v="1236" actId="14100"/>
          <ac:spMkLst>
            <pc:docMk/>
            <pc:sldMk cId="3386036146" sldId="259"/>
            <ac:spMk id="26" creationId="{AE9CCE87-AEB4-C1ED-CF12-62F25C34B5A6}"/>
          </ac:spMkLst>
        </pc:spChg>
        <pc:picChg chg="add mod">
          <ac:chgData name="Jonathan Melly" userId="a7718738-f2aa-4d1b-bcf4-5a9c900fe107" providerId="ADAL" clId="{A77BB7F8-96D3-4F56-95ED-920B2EEEA5AB}" dt="2024-03-20T12:47:17.829" v="612" actId="1076"/>
          <ac:picMkLst>
            <pc:docMk/>
            <pc:sldMk cId="3386036146" sldId="259"/>
            <ac:picMk id="5" creationId="{F7B03A13-8BC2-9FD1-04A8-A730D9AA6FE8}"/>
          </ac:picMkLst>
        </pc:picChg>
        <pc:picChg chg="add del mod">
          <ac:chgData name="Jonathan Melly" userId="a7718738-f2aa-4d1b-bcf4-5a9c900fe107" providerId="ADAL" clId="{A77BB7F8-96D3-4F56-95ED-920B2EEEA5AB}" dt="2024-03-20T12:47:27.191" v="613" actId="478"/>
          <ac:picMkLst>
            <pc:docMk/>
            <pc:sldMk cId="3386036146" sldId="259"/>
            <ac:picMk id="6" creationId="{41A14E48-41D5-96B2-40E1-70ABB1544668}"/>
          </ac:picMkLst>
        </pc:picChg>
        <pc:picChg chg="add del mod">
          <ac:chgData name="Jonathan Melly" userId="a7718738-f2aa-4d1b-bcf4-5a9c900fe107" providerId="ADAL" clId="{A77BB7F8-96D3-4F56-95ED-920B2EEEA5AB}" dt="2024-03-20T12:40:58.890" v="414"/>
          <ac:picMkLst>
            <pc:docMk/>
            <pc:sldMk cId="3386036146" sldId="259"/>
            <ac:picMk id="7" creationId="{42488A27-F3BF-4F3C-57E2-C4B70A5F285F}"/>
          </ac:picMkLst>
        </pc:picChg>
        <pc:picChg chg="add del mod">
          <ac:chgData name="Jonathan Melly" userId="a7718738-f2aa-4d1b-bcf4-5a9c900fe107" providerId="ADAL" clId="{A77BB7F8-96D3-4F56-95ED-920B2EEEA5AB}" dt="2024-03-20T12:45:56.269" v="495" actId="478"/>
          <ac:picMkLst>
            <pc:docMk/>
            <pc:sldMk cId="3386036146" sldId="259"/>
            <ac:picMk id="8" creationId="{5F2E5E8A-9557-E8E5-6BD5-3E580D5E653F}"/>
          </ac:picMkLst>
        </pc:picChg>
        <pc:picChg chg="add del mod">
          <ac:chgData name="Jonathan Melly" userId="a7718738-f2aa-4d1b-bcf4-5a9c900fe107" providerId="ADAL" clId="{A77BB7F8-96D3-4F56-95ED-920B2EEEA5AB}" dt="2024-03-20T12:46:10.442" v="500" actId="478"/>
          <ac:picMkLst>
            <pc:docMk/>
            <pc:sldMk cId="3386036146" sldId="259"/>
            <ac:picMk id="9" creationId="{DBAB79E5-0C31-2965-D71D-D1A3449E8565}"/>
          </ac:picMkLst>
        </pc:picChg>
        <pc:picChg chg="add mod">
          <ac:chgData name="Jonathan Melly" userId="a7718738-f2aa-4d1b-bcf4-5a9c900fe107" providerId="ADAL" clId="{A77BB7F8-96D3-4F56-95ED-920B2EEEA5AB}" dt="2024-03-20T12:48:40.949" v="619" actId="1076"/>
          <ac:picMkLst>
            <pc:docMk/>
            <pc:sldMk cId="3386036146" sldId="259"/>
            <ac:picMk id="14" creationId="{A8D65D0B-4184-9D3B-BF8F-7377BCF11A42}"/>
          </ac:picMkLst>
        </pc:picChg>
        <pc:picChg chg="add mod">
          <ac:chgData name="Jonathan Melly" userId="a7718738-f2aa-4d1b-bcf4-5a9c900fe107" providerId="ADAL" clId="{A77BB7F8-96D3-4F56-95ED-920B2EEEA5AB}" dt="2024-03-20T12:53:09.888" v="666" actId="1076"/>
          <ac:picMkLst>
            <pc:docMk/>
            <pc:sldMk cId="3386036146" sldId="259"/>
            <ac:picMk id="21" creationId="{AF007634-7E60-9873-764F-35C7D30F351F}"/>
          </ac:picMkLst>
        </pc:picChg>
        <pc:cxnChg chg="add mod">
          <ac:chgData name="Jonathan Melly" userId="a7718738-f2aa-4d1b-bcf4-5a9c900fe107" providerId="ADAL" clId="{A77BB7F8-96D3-4F56-95ED-920B2EEEA5AB}" dt="2024-03-20T12:49:22.887" v="625" actId="1582"/>
          <ac:cxnSpMkLst>
            <pc:docMk/>
            <pc:sldMk cId="3386036146" sldId="259"/>
            <ac:cxnSpMk id="16" creationId="{BCC198B0-1D07-1BB0-7D3D-409E5735CA4F}"/>
          </ac:cxnSpMkLst>
        </pc:cxnChg>
        <pc:cxnChg chg="add mod">
          <ac:chgData name="Jonathan Melly" userId="a7718738-f2aa-4d1b-bcf4-5a9c900fe107" providerId="ADAL" clId="{A77BB7F8-96D3-4F56-95ED-920B2EEEA5AB}" dt="2024-03-20T12:49:37.310" v="630" actId="1582"/>
          <ac:cxnSpMkLst>
            <pc:docMk/>
            <pc:sldMk cId="3386036146" sldId="259"/>
            <ac:cxnSpMk id="17" creationId="{A3FCF287-4BA0-D44A-0B3C-AE90C02E7F63}"/>
          </ac:cxnSpMkLst>
        </pc:cxnChg>
        <pc:cxnChg chg="add mod">
          <ac:chgData name="Jonathan Melly" userId="a7718738-f2aa-4d1b-bcf4-5a9c900fe107" providerId="ADAL" clId="{A77BB7F8-96D3-4F56-95ED-920B2EEEA5AB}" dt="2024-03-20T12:55:30.539" v="692" actId="1582"/>
          <ac:cxnSpMkLst>
            <pc:docMk/>
            <pc:sldMk cId="3386036146" sldId="259"/>
            <ac:cxnSpMk id="25" creationId="{7E7C3356-072C-44E2-66A5-9007A4586656}"/>
          </ac:cxnSpMkLst>
        </pc:cxnChg>
      </pc:sldChg>
      <pc:sldChg chg="addSp delSp modSp new mod modAnim">
        <pc:chgData name="Jonathan Melly" userId="a7718738-f2aa-4d1b-bcf4-5a9c900fe107" providerId="ADAL" clId="{A77BB7F8-96D3-4F56-95ED-920B2EEEA5AB}" dt="2024-03-20T13:31:41.322" v="1318"/>
        <pc:sldMkLst>
          <pc:docMk/>
          <pc:sldMk cId="2076003641" sldId="260"/>
        </pc:sldMkLst>
        <pc:spChg chg="mod">
          <ac:chgData name="Jonathan Melly" userId="a7718738-f2aa-4d1b-bcf4-5a9c900fe107" providerId="ADAL" clId="{A77BB7F8-96D3-4F56-95ED-920B2EEEA5AB}" dt="2024-03-20T13:07:30.744" v="1135"/>
          <ac:spMkLst>
            <pc:docMk/>
            <pc:sldMk cId="2076003641" sldId="260"/>
            <ac:spMk id="2" creationId="{3F1D3881-364F-432B-C5B1-01C800BADA46}"/>
          </ac:spMkLst>
        </pc:spChg>
        <pc:spChg chg="mod">
          <ac:chgData name="Jonathan Melly" userId="a7718738-f2aa-4d1b-bcf4-5a9c900fe107" providerId="ADAL" clId="{A77BB7F8-96D3-4F56-95ED-920B2EEEA5AB}" dt="2024-03-20T13:07:30.744" v="1135"/>
          <ac:spMkLst>
            <pc:docMk/>
            <pc:sldMk cId="2076003641" sldId="260"/>
            <ac:spMk id="3" creationId="{5556AA88-7FE2-9ED5-070E-A4E0096B5D64}"/>
          </ac:spMkLst>
        </pc:spChg>
        <pc:spChg chg="add del">
          <ac:chgData name="Jonathan Melly" userId="a7718738-f2aa-4d1b-bcf4-5a9c900fe107" providerId="ADAL" clId="{A77BB7F8-96D3-4F56-95ED-920B2EEEA5AB}" dt="2024-03-20T13:31:05.131" v="1313" actId="478"/>
          <ac:spMkLst>
            <pc:docMk/>
            <pc:sldMk cId="2076003641" sldId="260"/>
            <ac:spMk id="4" creationId="{5DBC576A-599C-DEC0-C5D4-A8A3E34ADC73}"/>
          </ac:spMkLst>
        </pc:spChg>
        <pc:picChg chg="add mod">
          <ac:chgData name="Jonathan Melly" userId="a7718738-f2aa-4d1b-bcf4-5a9c900fe107" providerId="ADAL" clId="{A77BB7F8-96D3-4F56-95ED-920B2EEEA5AB}" dt="2024-03-20T13:31:37.414" v="1317" actId="1076"/>
          <ac:picMkLst>
            <pc:docMk/>
            <pc:sldMk cId="2076003641" sldId="260"/>
            <ac:picMk id="3076" creationId="{2BC292D1-A4D6-9265-B335-F54C1CAFE61C}"/>
          </ac:picMkLst>
        </pc:picChg>
      </pc:sldChg>
      <pc:sldChg chg="addSp delSp modSp new mod setBg delAnim modAnim">
        <pc:chgData name="Jonathan Melly" userId="a7718738-f2aa-4d1b-bcf4-5a9c900fe107" providerId="ADAL" clId="{A77BB7F8-96D3-4F56-95ED-920B2EEEA5AB}" dt="2024-03-20T14:42:32.458" v="1617" actId="120"/>
        <pc:sldMkLst>
          <pc:docMk/>
          <pc:sldMk cId="2253398818" sldId="261"/>
        </pc:sldMkLst>
        <pc:spChg chg="mod">
          <ac:chgData name="Jonathan Melly" userId="a7718738-f2aa-4d1b-bcf4-5a9c900fe107" providerId="ADAL" clId="{A77BB7F8-96D3-4F56-95ED-920B2EEEA5AB}" dt="2024-03-20T14:41:44.227" v="1581" actId="26606"/>
          <ac:spMkLst>
            <pc:docMk/>
            <pc:sldMk cId="2253398818" sldId="261"/>
            <ac:spMk id="2" creationId="{E97BA823-6CE8-B632-C6A4-1B00D1CFABDA}"/>
          </ac:spMkLst>
        </pc:spChg>
        <pc:spChg chg="del mod">
          <ac:chgData name="Jonathan Melly" userId="a7718738-f2aa-4d1b-bcf4-5a9c900fe107" providerId="ADAL" clId="{A77BB7F8-96D3-4F56-95ED-920B2EEEA5AB}" dt="2024-03-20T13:29:44.080" v="1290"/>
          <ac:spMkLst>
            <pc:docMk/>
            <pc:sldMk cId="2253398818" sldId="261"/>
            <ac:spMk id="3" creationId="{12FFB2E8-5B93-BDF1-EE56-A556B96345A6}"/>
          </ac:spMkLst>
        </pc:spChg>
        <pc:spChg chg="add del mod">
          <ac:chgData name="Jonathan Melly" userId="a7718738-f2aa-4d1b-bcf4-5a9c900fe107" providerId="ADAL" clId="{A77BB7F8-96D3-4F56-95ED-920B2EEEA5AB}" dt="2024-03-20T14:39:17.924" v="1482" actId="478"/>
          <ac:spMkLst>
            <pc:docMk/>
            <pc:sldMk cId="2253398818" sldId="261"/>
            <ac:spMk id="6" creationId="{4F03A6BC-680D-3D48-4F5A-29825BBDAD63}"/>
          </ac:spMkLst>
        </pc:spChg>
        <pc:spChg chg="add del mod">
          <ac:chgData name="Jonathan Melly" userId="a7718738-f2aa-4d1b-bcf4-5a9c900fe107" providerId="ADAL" clId="{A77BB7F8-96D3-4F56-95ED-920B2EEEA5AB}" dt="2024-03-20T13:36:28.184" v="1441" actId="478"/>
          <ac:spMkLst>
            <pc:docMk/>
            <pc:sldMk cId="2253398818" sldId="261"/>
            <ac:spMk id="8" creationId="{4CB49FF6-977B-0943-62C3-E3DF880B8C4A}"/>
          </ac:spMkLst>
        </pc:spChg>
        <pc:spChg chg="add del mod">
          <ac:chgData name="Jonathan Melly" userId="a7718738-f2aa-4d1b-bcf4-5a9c900fe107" providerId="ADAL" clId="{A77BB7F8-96D3-4F56-95ED-920B2EEEA5AB}" dt="2024-03-20T13:36:30.901" v="1443" actId="478"/>
          <ac:spMkLst>
            <pc:docMk/>
            <pc:sldMk cId="2253398818" sldId="261"/>
            <ac:spMk id="10" creationId="{F74D77A3-2C6F-C5E8-6201-DF79C022F9E7}"/>
          </ac:spMkLst>
        </pc:spChg>
        <pc:spChg chg="add del mod">
          <ac:chgData name="Jonathan Melly" userId="a7718738-f2aa-4d1b-bcf4-5a9c900fe107" providerId="ADAL" clId="{A77BB7F8-96D3-4F56-95ED-920B2EEEA5AB}" dt="2024-03-20T14:39:19.437" v="1483" actId="478"/>
          <ac:spMkLst>
            <pc:docMk/>
            <pc:sldMk cId="2253398818" sldId="261"/>
            <ac:spMk id="11" creationId="{A71DBE4D-06A5-30A2-C605-4217C939C7DC}"/>
          </ac:spMkLst>
        </pc:spChg>
        <pc:spChg chg="add del mod">
          <ac:chgData name="Jonathan Melly" userId="a7718738-f2aa-4d1b-bcf4-5a9c900fe107" providerId="ADAL" clId="{A77BB7F8-96D3-4F56-95ED-920B2EEEA5AB}" dt="2024-03-20T14:39:56.081" v="1521" actId="478"/>
          <ac:spMkLst>
            <pc:docMk/>
            <pc:sldMk cId="2253398818" sldId="261"/>
            <ac:spMk id="12" creationId="{EEC20574-E74B-F1B2-F35B-D839BCDB0690}"/>
          </ac:spMkLst>
        </pc:spChg>
        <pc:spChg chg="add mod">
          <ac:chgData name="Jonathan Melly" userId="a7718738-f2aa-4d1b-bcf4-5a9c900fe107" providerId="ADAL" clId="{A77BB7F8-96D3-4F56-95ED-920B2EEEA5AB}" dt="2024-03-20T14:42:32.458" v="1617" actId="120"/>
          <ac:spMkLst>
            <pc:docMk/>
            <pc:sldMk cId="2253398818" sldId="261"/>
            <ac:spMk id="14" creationId="{2E6A6D76-F87E-F20A-9517-57A001EF9BFF}"/>
          </ac:spMkLst>
        </pc:spChg>
        <pc:spChg chg="add del mod">
          <ac:chgData name="Jonathan Melly" userId="a7718738-f2aa-4d1b-bcf4-5a9c900fe107" providerId="ADAL" clId="{A77BB7F8-96D3-4F56-95ED-920B2EEEA5AB}" dt="2024-03-20T14:40:02.595" v="1523" actId="478"/>
          <ac:spMkLst>
            <pc:docMk/>
            <pc:sldMk cId="2253398818" sldId="261"/>
            <ac:spMk id="15" creationId="{1F5CA72B-B531-5F20-4AF7-DC9B0DA43738}"/>
          </ac:spMkLst>
        </pc:spChg>
        <pc:spChg chg="add">
          <ac:chgData name="Jonathan Melly" userId="a7718738-f2aa-4d1b-bcf4-5a9c900fe107" providerId="ADAL" clId="{A77BB7F8-96D3-4F56-95ED-920B2EEEA5AB}" dt="2024-03-20T14:41:44.227" v="1581" actId="26606"/>
          <ac:spMkLst>
            <pc:docMk/>
            <pc:sldMk cId="2253398818" sldId="261"/>
            <ac:spMk id="5135" creationId="{CBDDD243-ED5F-4896-B18B-ABCF4B7E12C9}"/>
          </ac:spMkLst>
        </pc:spChg>
        <pc:spChg chg="add">
          <ac:chgData name="Jonathan Melly" userId="a7718738-f2aa-4d1b-bcf4-5a9c900fe107" providerId="ADAL" clId="{A77BB7F8-96D3-4F56-95ED-920B2EEEA5AB}" dt="2024-03-20T14:41:44.227" v="1581" actId="26606"/>
          <ac:spMkLst>
            <pc:docMk/>
            <pc:sldMk cId="2253398818" sldId="261"/>
            <ac:spMk id="5137" creationId="{319E6BB3-DF2B-4751-97C5-B3DB949AED9A}"/>
          </ac:spMkLst>
        </pc:spChg>
        <pc:picChg chg="add del mod">
          <ac:chgData name="Jonathan Melly" userId="a7718738-f2aa-4d1b-bcf4-5a9c900fe107" providerId="ADAL" clId="{A77BB7F8-96D3-4F56-95ED-920B2EEEA5AB}" dt="2024-03-20T13:34:46.848" v="1433" actId="478"/>
          <ac:picMkLst>
            <pc:docMk/>
            <pc:sldMk cId="2253398818" sldId="261"/>
            <ac:picMk id="5" creationId="{4C9E9B97-8197-2FDB-D9AF-BF1A7290EC43}"/>
          </ac:picMkLst>
        </pc:picChg>
        <pc:picChg chg="add del mod">
          <ac:chgData name="Jonathan Melly" userId="a7718738-f2aa-4d1b-bcf4-5a9c900fe107" providerId="ADAL" clId="{A77BB7F8-96D3-4F56-95ED-920B2EEEA5AB}" dt="2024-03-20T14:39:23.510" v="1486" actId="478"/>
          <ac:picMkLst>
            <pc:docMk/>
            <pc:sldMk cId="2253398818" sldId="261"/>
            <ac:picMk id="5122" creationId="{8B205ECF-74EE-0F51-7807-F8AA7DA6768A}"/>
          </ac:picMkLst>
        </pc:picChg>
        <pc:picChg chg="add del mod">
          <ac:chgData name="Jonathan Melly" userId="a7718738-f2aa-4d1b-bcf4-5a9c900fe107" providerId="ADAL" clId="{A77BB7F8-96D3-4F56-95ED-920B2EEEA5AB}" dt="2024-03-20T14:39:20.336" v="1484" actId="478"/>
          <ac:picMkLst>
            <pc:docMk/>
            <pc:sldMk cId="2253398818" sldId="261"/>
            <ac:picMk id="5124" creationId="{03350D5F-ECE6-0112-3B73-E0D23F41AE17}"/>
          </ac:picMkLst>
        </pc:picChg>
        <pc:picChg chg="add del mod">
          <ac:chgData name="Jonathan Melly" userId="a7718738-f2aa-4d1b-bcf4-5a9c900fe107" providerId="ADAL" clId="{A77BB7F8-96D3-4F56-95ED-920B2EEEA5AB}" dt="2024-03-20T14:39:21.873" v="1485" actId="478"/>
          <ac:picMkLst>
            <pc:docMk/>
            <pc:sldMk cId="2253398818" sldId="261"/>
            <ac:picMk id="5126" creationId="{85D7EBA2-7FFE-9A68-5123-C901035C5A1A}"/>
          </ac:picMkLst>
        </pc:picChg>
        <pc:picChg chg="add del mod">
          <ac:chgData name="Jonathan Melly" userId="a7718738-f2aa-4d1b-bcf4-5a9c900fe107" providerId="ADAL" clId="{A77BB7F8-96D3-4F56-95ED-920B2EEEA5AB}" dt="2024-03-20T14:39:11.972" v="1479" actId="478"/>
          <ac:picMkLst>
            <pc:docMk/>
            <pc:sldMk cId="2253398818" sldId="261"/>
            <ac:picMk id="5128" creationId="{0E817EDE-BD73-1DA4-74B2-A368B3D5E2CF}"/>
          </ac:picMkLst>
        </pc:picChg>
        <pc:picChg chg="add mod ord">
          <ac:chgData name="Jonathan Melly" userId="a7718738-f2aa-4d1b-bcf4-5a9c900fe107" providerId="ADAL" clId="{A77BB7F8-96D3-4F56-95ED-920B2EEEA5AB}" dt="2024-03-20T14:42:01.438" v="1586" actId="1076"/>
          <ac:picMkLst>
            <pc:docMk/>
            <pc:sldMk cId="2253398818" sldId="261"/>
            <ac:picMk id="5130" creationId="{E19C3E4D-E39F-DE62-7637-1992C664BC04}"/>
          </ac:picMkLst>
        </pc:picChg>
        <pc:cxnChg chg="add">
          <ac:chgData name="Jonathan Melly" userId="a7718738-f2aa-4d1b-bcf4-5a9c900fe107" providerId="ADAL" clId="{A77BB7F8-96D3-4F56-95ED-920B2EEEA5AB}" dt="2024-03-20T14:41:44.227" v="1581" actId="26606"/>
          <ac:cxnSpMkLst>
            <pc:docMk/>
            <pc:sldMk cId="2253398818" sldId="261"/>
            <ac:cxnSpMk id="5139" creationId="{A61721DD-D110-44EE-82A7-D56AB687E614}"/>
          </ac:cxnSpMkLst>
        </pc:cxnChg>
      </pc:sldChg>
      <pc:sldChg chg="addSp modSp new mod setBg">
        <pc:chgData name="Jonathan Melly" userId="a7718738-f2aa-4d1b-bcf4-5a9c900fe107" providerId="ADAL" clId="{A77BB7F8-96D3-4F56-95ED-920B2EEEA5AB}" dt="2024-03-21T11:07:53.640" v="1821" actId="20577"/>
        <pc:sldMkLst>
          <pc:docMk/>
          <pc:sldMk cId="2483176468" sldId="262"/>
        </pc:sldMkLst>
        <pc:spChg chg="mod">
          <ac:chgData name="Jonathan Melly" userId="a7718738-f2aa-4d1b-bcf4-5a9c900fe107" providerId="ADAL" clId="{A77BB7F8-96D3-4F56-95ED-920B2EEEA5AB}" dt="2024-03-21T11:06:53.463" v="1789" actId="26606"/>
          <ac:spMkLst>
            <pc:docMk/>
            <pc:sldMk cId="2483176468" sldId="262"/>
            <ac:spMk id="2" creationId="{8869F5BC-713B-69F0-327F-4E849C231194}"/>
          </ac:spMkLst>
        </pc:spChg>
        <pc:spChg chg="mod">
          <ac:chgData name="Jonathan Melly" userId="a7718738-f2aa-4d1b-bcf4-5a9c900fe107" providerId="ADAL" clId="{A77BB7F8-96D3-4F56-95ED-920B2EEEA5AB}" dt="2024-03-21T11:07:53.640" v="1821" actId="20577"/>
          <ac:spMkLst>
            <pc:docMk/>
            <pc:sldMk cId="2483176468" sldId="262"/>
            <ac:spMk id="3" creationId="{E777F627-0CDC-71CB-91E5-80A95530F81C}"/>
          </ac:spMkLst>
        </pc:spChg>
        <pc:spChg chg="add">
          <ac:chgData name="Jonathan Melly" userId="a7718738-f2aa-4d1b-bcf4-5a9c900fe107" providerId="ADAL" clId="{A77BB7F8-96D3-4F56-95ED-920B2EEEA5AB}" dt="2024-03-21T11:06:53.463" v="1789" actId="26606"/>
          <ac:spMkLst>
            <pc:docMk/>
            <pc:sldMk cId="2483176468" sldId="262"/>
            <ac:spMk id="9" creationId="{8CD2B798-7994-4548-A2BE-4AEF9C1A5FAE}"/>
          </ac:spMkLst>
        </pc:spChg>
        <pc:spChg chg="add">
          <ac:chgData name="Jonathan Melly" userId="a7718738-f2aa-4d1b-bcf4-5a9c900fe107" providerId="ADAL" clId="{A77BB7F8-96D3-4F56-95ED-920B2EEEA5AB}" dt="2024-03-21T11:06:53.463" v="1789" actId="26606"/>
          <ac:spMkLst>
            <pc:docMk/>
            <pc:sldMk cId="2483176468" sldId="262"/>
            <ac:spMk id="11" creationId="{E6162320-3B67-42BB-AF9D-939326E6489E}"/>
          </ac:spMkLst>
        </pc:spChg>
        <pc:spChg chg="add">
          <ac:chgData name="Jonathan Melly" userId="a7718738-f2aa-4d1b-bcf4-5a9c900fe107" providerId="ADAL" clId="{A77BB7F8-96D3-4F56-95ED-920B2EEEA5AB}" dt="2024-03-21T11:06:53.463" v="1789" actId="26606"/>
          <ac:spMkLst>
            <pc:docMk/>
            <pc:sldMk cId="2483176468" sldId="262"/>
            <ac:spMk id="15" creationId="{2FDF0794-1B86-42B2-B8C7-F60123E638ED}"/>
          </ac:spMkLst>
        </pc:spChg>
        <pc:spChg chg="add">
          <ac:chgData name="Jonathan Melly" userId="a7718738-f2aa-4d1b-bcf4-5a9c900fe107" providerId="ADAL" clId="{A77BB7F8-96D3-4F56-95ED-920B2EEEA5AB}" dt="2024-03-21T11:06:53.463" v="1789" actId="26606"/>
          <ac:spMkLst>
            <pc:docMk/>
            <pc:sldMk cId="2483176468" sldId="262"/>
            <ac:spMk id="17" creationId="{EAA48FC5-3C83-4F1B-BC33-DF0B588F8317}"/>
          </ac:spMkLst>
        </pc:spChg>
        <pc:picChg chg="add">
          <ac:chgData name="Jonathan Melly" userId="a7718738-f2aa-4d1b-bcf4-5a9c900fe107" providerId="ADAL" clId="{A77BB7F8-96D3-4F56-95ED-920B2EEEA5AB}" dt="2024-03-21T11:06:53.463" v="1789" actId="26606"/>
          <ac:picMkLst>
            <pc:docMk/>
            <pc:sldMk cId="2483176468" sldId="262"/>
            <ac:picMk id="5" creationId="{60FEC5E5-BB1D-5D24-212B-7EB0B3FC2EC6}"/>
          </ac:picMkLst>
        </pc:picChg>
        <pc:cxnChg chg="add">
          <ac:chgData name="Jonathan Melly" userId="a7718738-f2aa-4d1b-bcf4-5a9c900fe107" providerId="ADAL" clId="{A77BB7F8-96D3-4F56-95ED-920B2EEEA5AB}" dt="2024-03-21T11:06:53.463" v="1789" actId="26606"/>
          <ac:cxnSpMkLst>
            <pc:docMk/>
            <pc:sldMk cId="2483176468" sldId="262"/>
            <ac:cxnSpMk id="13" creationId="{6722E143-84C1-4F95-937C-78B92D2811CF}"/>
          </ac:cxnSpMkLst>
        </pc:cxnChg>
        <pc:cxnChg chg="add">
          <ac:chgData name="Jonathan Melly" userId="a7718738-f2aa-4d1b-bcf4-5a9c900fe107" providerId="ADAL" clId="{A77BB7F8-96D3-4F56-95ED-920B2EEEA5AB}" dt="2024-03-21T11:06:53.463" v="1789" actId="26606"/>
          <ac:cxnSpMkLst>
            <pc:docMk/>
            <pc:sldMk cId="2483176468" sldId="262"/>
            <ac:cxnSpMk id="19" creationId="{62F01714-1A39-4194-BD47-8A9960C59985}"/>
          </ac:cxnSpMkLst>
        </pc:cxnChg>
      </pc:sldChg>
      <pc:sldChg chg="addSp delSp modSp new mod setBg modAnim">
        <pc:chgData name="Jonathan Melly" userId="a7718738-f2aa-4d1b-bcf4-5a9c900fe107" providerId="ADAL" clId="{A77BB7F8-96D3-4F56-95ED-920B2EEEA5AB}" dt="2024-03-21T11:06:22.310" v="1788"/>
        <pc:sldMkLst>
          <pc:docMk/>
          <pc:sldMk cId="292779194" sldId="263"/>
        </pc:sldMkLst>
        <pc:spChg chg="mod">
          <ac:chgData name="Jonathan Melly" userId="a7718738-f2aa-4d1b-bcf4-5a9c900fe107" providerId="ADAL" clId="{A77BB7F8-96D3-4F56-95ED-920B2EEEA5AB}" dt="2024-03-21T11:02:29.507" v="1679" actId="26606"/>
          <ac:spMkLst>
            <pc:docMk/>
            <pc:sldMk cId="292779194" sldId="263"/>
            <ac:spMk id="2" creationId="{A099EC0B-DAE2-031D-EB88-3FFF2AEB960F}"/>
          </ac:spMkLst>
        </pc:spChg>
        <pc:spChg chg="add del mod">
          <ac:chgData name="Jonathan Melly" userId="a7718738-f2aa-4d1b-bcf4-5a9c900fe107" providerId="ADAL" clId="{A77BB7F8-96D3-4F56-95ED-920B2EEEA5AB}" dt="2024-03-21T11:03:25.022" v="1767" actId="403"/>
          <ac:spMkLst>
            <pc:docMk/>
            <pc:sldMk cId="292779194" sldId="263"/>
            <ac:spMk id="3" creationId="{95ED0B19-5F48-31A8-8528-94E6B91FE833}"/>
          </ac:spMkLst>
        </pc:spChg>
        <pc:spChg chg="add">
          <ac:chgData name="Jonathan Melly" userId="a7718738-f2aa-4d1b-bcf4-5a9c900fe107" providerId="ADAL" clId="{A77BB7F8-96D3-4F56-95ED-920B2EEEA5AB}" dt="2024-03-21T11:02:29.507" v="1679" actId="26606"/>
          <ac:spMkLst>
            <pc:docMk/>
            <pc:sldMk cId="292779194" sldId="263"/>
            <ac:spMk id="12" creationId="{4FAE1107-CEC3-4041-8BAA-CDB6F6759B35}"/>
          </ac:spMkLst>
        </pc:spChg>
        <pc:picChg chg="add del mod">
          <ac:chgData name="Jonathan Melly" userId="a7718738-f2aa-4d1b-bcf4-5a9c900fe107" providerId="ADAL" clId="{A77BB7F8-96D3-4F56-95ED-920B2EEEA5AB}" dt="2024-03-21T11:02:15.488" v="1655"/>
          <ac:picMkLst>
            <pc:docMk/>
            <pc:sldMk cId="292779194" sldId="263"/>
            <ac:picMk id="5" creationId="{D9BD4905-BCEE-162D-4F0B-BE3DD8C2852C}"/>
          </ac:picMkLst>
        </pc:picChg>
        <pc:picChg chg="add mod">
          <ac:chgData name="Jonathan Melly" userId="a7718738-f2aa-4d1b-bcf4-5a9c900fe107" providerId="ADAL" clId="{A77BB7F8-96D3-4F56-95ED-920B2EEEA5AB}" dt="2024-03-21T11:02:29.507" v="1679" actId="26606"/>
          <ac:picMkLst>
            <pc:docMk/>
            <pc:sldMk cId="292779194" sldId="263"/>
            <ac:picMk id="7" creationId="{EB2E6BE7-8E65-F869-7305-71D81F200566}"/>
          </ac:picMkLst>
        </pc:picChg>
        <pc:cxnChg chg="add mod">
          <ac:chgData name="Jonathan Melly" userId="a7718738-f2aa-4d1b-bcf4-5a9c900fe107" providerId="ADAL" clId="{A77BB7F8-96D3-4F56-95ED-920B2EEEA5AB}" dt="2024-03-21T11:04:04.144" v="1772" actId="1582"/>
          <ac:cxnSpMkLst>
            <pc:docMk/>
            <pc:sldMk cId="292779194" sldId="263"/>
            <ac:cxnSpMk id="9" creationId="{CF9EEB28-D0C5-A6EF-83E5-F1BC57DB3310}"/>
          </ac:cxnSpMkLst>
        </pc:cxnChg>
        <pc:cxnChg chg="add mod">
          <ac:chgData name="Jonathan Melly" userId="a7718738-f2aa-4d1b-bcf4-5a9c900fe107" providerId="ADAL" clId="{A77BB7F8-96D3-4F56-95ED-920B2EEEA5AB}" dt="2024-03-21T11:04:36.982" v="1778" actId="208"/>
          <ac:cxnSpMkLst>
            <pc:docMk/>
            <pc:sldMk cId="292779194" sldId="263"/>
            <ac:cxnSpMk id="10" creationId="{7C0346CC-A032-8BA7-A58B-75EB40E24378}"/>
          </ac:cxnSpMkLst>
        </pc:cxnChg>
        <pc:cxnChg chg="add">
          <ac:chgData name="Jonathan Melly" userId="a7718738-f2aa-4d1b-bcf4-5a9c900fe107" providerId="ADAL" clId="{A77BB7F8-96D3-4F56-95ED-920B2EEEA5AB}" dt="2024-03-21T11:02:29.507" v="1679" actId="26606"/>
          <ac:cxnSpMkLst>
            <pc:docMk/>
            <pc:sldMk cId="292779194" sldId="263"/>
            <ac:cxnSpMk id="14" creationId="{1AEA88FB-F5DD-45CE-AAE1-7B33D0ABDD25}"/>
          </ac:cxnSpMkLst>
        </pc:cxnChg>
      </pc:sldChg>
      <pc:sldChg chg="addSp delSp modSp new mod modClrScheme modAnim chgLayout">
        <pc:chgData name="Jonathan Melly" userId="a7718738-f2aa-4d1b-bcf4-5a9c900fe107" providerId="ADAL" clId="{A77BB7F8-96D3-4F56-95ED-920B2EEEA5AB}" dt="2024-03-21T13:54:35.834" v="1978" actId="1582"/>
        <pc:sldMkLst>
          <pc:docMk/>
          <pc:sldMk cId="1068036912" sldId="264"/>
        </pc:sldMkLst>
        <pc:spChg chg="del">
          <ac:chgData name="Jonathan Melly" userId="a7718738-f2aa-4d1b-bcf4-5a9c900fe107" providerId="ADAL" clId="{A77BB7F8-96D3-4F56-95ED-920B2EEEA5AB}" dt="2024-03-21T11:08:12.549" v="1823" actId="700"/>
          <ac:spMkLst>
            <pc:docMk/>
            <pc:sldMk cId="1068036912" sldId="264"/>
            <ac:spMk id="2" creationId="{267C1017-5857-A9D5-C6CD-65FB14679EF6}"/>
          </ac:spMkLst>
        </pc:spChg>
        <pc:spChg chg="del">
          <ac:chgData name="Jonathan Melly" userId="a7718738-f2aa-4d1b-bcf4-5a9c900fe107" providerId="ADAL" clId="{A77BB7F8-96D3-4F56-95ED-920B2EEEA5AB}" dt="2024-03-21T11:08:12.549" v="1823" actId="700"/>
          <ac:spMkLst>
            <pc:docMk/>
            <pc:sldMk cId="1068036912" sldId="264"/>
            <ac:spMk id="3" creationId="{33F7D751-2F39-F45F-674F-B31A7210EF9B}"/>
          </ac:spMkLst>
        </pc:spChg>
        <pc:spChg chg="add mod">
          <ac:chgData name="Jonathan Melly" userId="a7718738-f2aa-4d1b-bcf4-5a9c900fe107" providerId="ADAL" clId="{A77BB7F8-96D3-4F56-95ED-920B2EEEA5AB}" dt="2024-03-21T11:14:29.376" v="1879" actId="113"/>
          <ac:spMkLst>
            <pc:docMk/>
            <pc:sldMk cId="1068036912" sldId="264"/>
            <ac:spMk id="5" creationId="{6A8CB93C-4EEB-6789-B2B7-B74794C7E800}"/>
          </ac:spMkLst>
        </pc:spChg>
        <pc:spChg chg="add mod">
          <ac:chgData name="Jonathan Melly" userId="a7718738-f2aa-4d1b-bcf4-5a9c900fe107" providerId="ADAL" clId="{A77BB7F8-96D3-4F56-95ED-920B2EEEA5AB}" dt="2024-03-21T11:14:46.801" v="1882" actId="207"/>
          <ac:spMkLst>
            <pc:docMk/>
            <pc:sldMk cId="1068036912" sldId="264"/>
            <ac:spMk id="15" creationId="{F628EE59-1031-0CEC-56F1-8CF72A732FE4}"/>
          </ac:spMkLst>
        </pc:spChg>
        <pc:spChg chg="add mod">
          <ac:chgData name="Jonathan Melly" userId="a7718738-f2aa-4d1b-bcf4-5a9c900fe107" providerId="ADAL" clId="{A77BB7F8-96D3-4F56-95ED-920B2EEEA5AB}" dt="2024-03-21T11:15:44.307" v="1962" actId="1076"/>
          <ac:spMkLst>
            <pc:docMk/>
            <pc:sldMk cId="1068036912" sldId="264"/>
            <ac:spMk id="16" creationId="{1EAE841D-F009-4D57-4857-4DCE53CCE194}"/>
          </ac:spMkLst>
        </pc:spChg>
        <pc:spChg chg="add mod">
          <ac:chgData name="Jonathan Melly" userId="a7718738-f2aa-4d1b-bcf4-5a9c900fe107" providerId="ADAL" clId="{A77BB7F8-96D3-4F56-95ED-920B2EEEA5AB}" dt="2024-03-21T13:54:35.834" v="1978" actId="1582"/>
          <ac:spMkLst>
            <pc:docMk/>
            <pc:sldMk cId="1068036912" sldId="264"/>
            <ac:spMk id="17" creationId="{87525913-BC15-D6CB-D9AC-5F30C844CC8D}"/>
          </ac:spMkLst>
        </pc:spChg>
        <pc:picChg chg="add mod">
          <ac:chgData name="Jonathan Melly" userId="a7718738-f2aa-4d1b-bcf4-5a9c900fe107" providerId="ADAL" clId="{A77BB7F8-96D3-4F56-95ED-920B2EEEA5AB}" dt="2024-03-21T11:12:29.821" v="1860" actId="1076"/>
          <ac:picMkLst>
            <pc:docMk/>
            <pc:sldMk cId="1068036912" sldId="264"/>
            <ac:picMk id="7" creationId="{DACECBD2-00AB-0E22-CE22-3B3CD6B8CBA1}"/>
          </ac:picMkLst>
        </pc:picChg>
        <pc:cxnChg chg="add mod">
          <ac:chgData name="Jonathan Melly" userId="a7718738-f2aa-4d1b-bcf4-5a9c900fe107" providerId="ADAL" clId="{A77BB7F8-96D3-4F56-95ED-920B2EEEA5AB}" dt="2024-03-21T11:12:53.643" v="1863" actId="1582"/>
          <ac:cxnSpMkLst>
            <pc:docMk/>
            <pc:sldMk cId="1068036912" sldId="264"/>
            <ac:cxnSpMk id="9" creationId="{D57B3E5A-750E-853E-D52D-B2947A1AC13F}"/>
          </ac:cxnSpMkLst>
        </pc:cxnChg>
        <pc:cxnChg chg="add mod">
          <ac:chgData name="Jonathan Melly" userId="a7718738-f2aa-4d1b-bcf4-5a9c900fe107" providerId="ADAL" clId="{A77BB7F8-96D3-4F56-95ED-920B2EEEA5AB}" dt="2024-03-21T11:13:14.755" v="1866" actId="14100"/>
          <ac:cxnSpMkLst>
            <pc:docMk/>
            <pc:sldMk cId="1068036912" sldId="264"/>
            <ac:cxnSpMk id="10" creationId="{F11BCB56-880A-5787-FB71-3CB0AB05D8E4}"/>
          </ac:cxnSpMkLst>
        </pc:cxnChg>
        <pc:cxnChg chg="add mod">
          <ac:chgData name="Jonathan Melly" userId="a7718738-f2aa-4d1b-bcf4-5a9c900fe107" providerId="ADAL" clId="{A77BB7F8-96D3-4F56-95ED-920B2EEEA5AB}" dt="2024-03-21T11:13:22.809" v="1869" actId="14100"/>
          <ac:cxnSpMkLst>
            <pc:docMk/>
            <pc:sldMk cId="1068036912" sldId="264"/>
            <ac:cxnSpMk id="12" creationId="{C7CAE223-585A-E5DC-2446-42F113214295}"/>
          </ac:cxnSpMkLst>
        </pc:cxnChg>
      </pc:sldChg>
      <pc:sldChg chg="addSp delSp modSp new del mod setBg">
        <pc:chgData name="Jonathan Melly" userId="a7718738-f2aa-4d1b-bcf4-5a9c900fe107" providerId="ADAL" clId="{A77BB7F8-96D3-4F56-95ED-920B2EEEA5AB}" dt="2024-03-22T12:43:01.542" v="2260" actId="47"/>
        <pc:sldMkLst>
          <pc:docMk/>
          <pc:sldMk cId="2333077374" sldId="265"/>
        </pc:sldMkLst>
        <pc:spChg chg="add mod">
          <ac:chgData name="Jonathan Melly" userId="a7718738-f2aa-4d1b-bcf4-5a9c900fe107" providerId="ADAL" clId="{A77BB7F8-96D3-4F56-95ED-920B2EEEA5AB}" dt="2024-03-22T09:47:45.739" v="2020" actId="1076"/>
          <ac:spMkLst>
            <pc:docMk/>
            <pc:sldMk cId="2333077374" sldId="265"/>
            <ac:spMk id="4" creationId="{48A2007B-3EF6-B312-FB85-854C22D7BCF2}"/>
          </ac:spMkLst>
        </pc:spChg>
        <pc:spChg chg="add del mod">
          <ac:chgData name="Jonathan Melly" userId="a7718738-f2aa-4d1b-bcf4-5a9c900fe107" providerId="ADAL" clId="{A77BB7F8-96D3-4F56-95ED-920B2EEEA5AB}" dt="2024-03-22T09:48:26.456" v="2057" actId="1076"/>
          <ac:spMkLst>
            <pc:docMk/>
            <pc:sldMk cId="2333077374" sldId="265"/>
            <ac:spMk id="5" creationId="{57B1D03B-464A-2D18-32D4-A17C21ACA0BB}"/>
          </ac:spMkLst>
        </pc:spChg>
        <pc:spChg chg="add">
          <ac:chgData name="Jonathan Melly" userId="a7718738-f2aa-4d1b-bcf4-5a9c900fe107" providerId="ADAL" clId="{A77BB7F8-96D3-4F56-95ED-920B2EEEA5AB}" dt="2024-03-22T09:46:20.069" v="1995" actId="26606"/>
          <ac:spMkLst>
            <pc:docMk/>
            <pc:sldMk cId="2333077374" sldId="265"/>
            <ac:spMk id="11" creationId="{27B7C6F6-4579-4D42-9857-ED1B2EE07B99}"/>
          </ac:spMkLst>
        </pc:spChg>
        <pc:spChg chg="add">
          <ac:chgData name="Jonathan Melly" userId="a7718738-f2aa-4d1b-bcf4-5a9c900fe107" providerId="ADAL" clId="{A77BB7F8-96D3-4F56-95ED-920B2EEEA5AB}" dt="2024-03-22T09:46:20.069" v="1995" actId="26606"/>
          <ac:spMkLst>
            <pc:docMk/>
            <pc:sldMk cId="2333077374" sldId="265"/>
            <ac:spMk id="13" creationId="{7E6D8249-E901-4E71-B15A-A7F5D7F7B0E1}"/>
          </ac:spMkLst>
        </pc:spChg>
        <pc:picChg chg="add mod">
          <ac:chgData name="Jonathan Melly" userId="a7718738-f2aa-4d1b-bcf4-5a9c900fe107" providerId="ADAL" clId="{A77BB7F8-96D3-4F56-95ED-920B2EEEA5AB}" dt="2024-03-22T09:46:20.069" v="1995" actId="26606"/>
          <ac:picMkLst>
            <pc:docMk/>
            <pc:sldMk cId="2333077374" sldId="265"/>
            <ac:picMk id="3" creationId="{A8048C72-AD90-6ED3-153A-ED408CFD6CEA}"/>
          </ac:picMkLst>
        </pc:picChg>
        <pc:cxnChg chg="add">
          <ac:chgData name="Jonathan Melly" userId="a7718738-f2aa-4d1b-bcf4-5a9c900fe107" providerId="ADAL" clId="{A77BB7F8-96D3-4F56-95ED-920B2EEEA5AB}" dt="2024-03-22T09:46:20.069" v="1995" actId="26606"/>
          <ac:cxnSpMkLst>
            <pc:docMk/>
            <pc:sldMk cId="2333077374" sldId="265"/>
            <ac:cxnSpMk id="9" creationId="{15F1CC53-719A-4763-BF30-5E25A63CEF3C}"/>
          </ac:cxnSpMkLst>
        </pc:cxnChg>
      </pc:sldChg>
      <pc:sldChg chg="addSp delSp modSp new mod modClrScheme modAnim chgLayout">
        <pc:chgData name="Jonathan Melly" userId="a7718738-f2aa-4d1b-bcf4-5a9c900fe107" providerId="ADAL" clId="{A77BB7F8-96D3-4F56-95ED-920B2EEEA5AB}" dt="2024-03-22T13:28:21.770" v="2972" actId="1076"/>
        <pc:sldMkLst>
          <pc:docMk/>
          <pc:sldMk cId="2775181549" sldId="266"/>
        </pc:sldMkLst>
        <pc:spChg chg="add mod ord">
          <ac:chgData name="Jonathan Melly" userId="a7718738-f2aa-4d1b-bcf4-5a9c900fe107" providerId="ADAL" clId="{A77BB7F8-96D3-4F56-95ED-920B2EEEA5AB}" dt="2024-03-22T10:06:54.022" v="2241" actId="1076"/>
          <ac:spMkLst>
            <pc:docMk/>
            <pc:sldMk cId="2775181549" sldId="266"/>
            <ac:spMk id="2" creationId="{9D693E36-236F-A5B6-8605-5EC7C0B3DAB2}"/>
          </ac:spMkLst>
        </pc:spChg>
        <pc:spChg chg="add mod ord">
          <ac:chgData name="Jonathan Melly" userId="a7718738-f2aa-4d1b-bcf4-5a9c900fe107" providerId="ADAL" clId="{A77BB7F8-96D3-4F56-95ED-920B2EEEA5AB}" dt="2024-03-22T13:28:17.715" v="2971" actId="113"/>
          <ac:spMkLst>
            <pc:docMk/>
            <pc:sldMk cId="2775181549" sldId="266"/>
            <ac:spMk id="3" creationId="{621EB231-B560-D0DD-EDD5-0E636F23F578}"/>
          </ac:spMkLst>
        </pc:spChg>
        <pc:spChg chg="add mod">
          <ac:chgData name="Jonathan Melly" userId="a7718738-f2aa-4d1b-bcf4-5a9c900fe107" providerId="ADAL" clId="{A77BB7F8-96D3-4F56-95ED-920B2EEEA5AB}" dt="2024-03-22T13:27:23.748" v="2942" actId="20577"/>
          <ac:spMkLst>
            <pc:docMk/>
            <pc:sldMk cId="2775181549" sldId="266"/>
            <ac:spMk id="5" creationId="{647BB4FC-8A5F-0C86-03ED-AC6D9087879A}"/>
          </ac:spMkLst>
        </pc:spChg>
        <pc:spChg chg="add mod">
          <ac:chgData name="Jonathan Melly" userId="a7718738-f2aa-4d1b-bcf4-5a9c900fe107" providerId="ADAL" clId="{A77BB7F8-96D3-4F56-95ED-920B2EEEA5AB}" dt="2024-03-22T13:26:53.468" v="2925"/>
          <ac:spMkLst>
            <pc:docMk/>
            <pc:sldMk cId="2775181549" sldId="266"/>
            <ac:spMk id="7" creationId="{17911B74-0FEF-C7E8-D1CD-25CF91F8DE20}"/>
          </ac:spMkLst>
        </pc:spChg>
        <pc:spChg chg="add mod">
          <ac:chgData name="Jonathan Melly" userId="a7718738-f2aa-4d1b-bcf4-5a9c900fe107" providerId="ADAL" clId="{A77BB7F8-96D3-4F56-95ED-920B2EEEA5AB}" dt="2024-03-22T13:28:21.770" v="2972" actId="1076"/>
          <ac:spMkLst>
            <pc:docMk/>
            <pc:sldMk cId="2775181549" sldId="266"/>
            <ac:spMk id="8" creationId="{090AB75C-AE3C-5E41-F434-860C5F982A4A}"/>
          </ac:spMkLst>
        </pc:spChg>
        <pc:spChg chg="add del mod">
          <ac:chgData name="Jonathan Melly" userId="a7718738-f2aa-4d1b-bcf4-5a9c900fe107" providerId="ADAL" clId="{A77BB7F8-96D3-4F56-95ED-920B2EEEA5AB}" dt="2024-03-22T13:26:04.704" v="2911" actId="478"/>
          <ac:spMkLst>
            <pc:docMk/>
            <pc:sldMk cId="2775181549" sldId="266"/>
            <ac:spMk id="9" creationId="{AB39B83A-1111-BCC6-2C2F-95152FB7295F}"/>
          </ac:spMkLst>
        </pc:spChg>
        <pc:spChg chg="add mod">
          <ac:chgData name="Jonathan Melly" userId="a7718738-f2aa-4d1b-bcf4-5a9c900fe107" providerId="ADAL" clId="{A77BB7F8-96D3-4F56-95ED-920B2EEEA5AB}" dt="2024-03-22T13:27:58.146" v="2946" actId="1076"/>
          <ac:spMkLst>
            <pc:docMk/>
            <pc:sldMk cId="2775181549" sldId="266"/>
            <ac:spMk id="12" creationId="{323D801B-8C09-4B4A-DC0D-A3DC23FC1763}"/>
          </ac:spMkLst>
        </pc:spChg>
        <pc:spChg chg="add mod">
          <ac:chgData name="Jonathan Melly" userId="a7718738-f2aa-4d1b-bcf4-5a9c900fe107" providerId="ADAL" clId="{A77BB7F8-96D3-4F56-95ED-920B2EEEA5AB}" dt="2024-03-22T13:27:07.931" v="2929" actId="1076"/>
          <ac:spMkLst>
            <pc:docMk/>
            <pc:sldMk cId="2775181549" sldId="266"/>
            <ac:spMk id="13" creationId="{78747859-187E-B15B-CD32-7628FA7E7593}"/>
          </ac:spMkLst>
        </pc:spChg>
        <pc:spChg chg="add mod">
          <ac:chgData name="Jonathan Melly" userId="a7718738-f2aa-4d1b-bcf4-5a9c900fe107" providerId="ADAL" clId="{A77BB7F8-96D3-4F56-95ED-920B2EEEA5AB}" dt="2024-03-22T13:27:10.715" v="2930" actId="1076"/>
          <ac:spMkLst>
            <pc:docMk/>
            <pc:sldMk cId="2775181549" sldId="266"/>
            <ac:spMk id="14" creationId="{19DC18D2-8208-36D6-9648-77FB7A8008C7}"/>
          </ac:spMkLst>
        </pc:spChg>
        <pc:spChg chg="add del">
          <ac:chgData name="Jonathan Melly" userId="a7718738-f2aa-4d1b-bcf4-5a9c900fe107" providerId="ADAL" clId="{A77BB7F8-96D3-4F56-95ED-920B2EEEA5AB}" dt="2024-03-22T13:26:56.307" v="2926" actId="478"/>
          <ac:spMkLst>
            <pc:docMk/>
            <pc:sldMk cId="2775181549" sldId="266"/>
            <ac:spMk id="15" creationId="{E6C7FD58-CA5A-E996-1D62-9ADBB85047CD}"/>
          </ac:spMkLst>
        </pc:spChg>
        <pc:cxnChg chg="add mod">
          <ac:chgData name="Jonathan Melly" userId="a7718738-f2aa-4d1b-bcf4-5a9c900fe107" providerId="ADAL" clId="{A77BB7F8-96D3-4F56-95ED-920B2EEEA5AB}" dt="2024-03-22T13:27:48.119" v="2944" actId="14100"/>
          <ac:cxnSpMkLst>
            <pc:docMk/>
            <pc:sldMk cId="2775181549" sldId="266"/>
            <ac:cxnSpMk id="4" creationId="{0363189E-885F-E4C2-3F16-692A96C363F8}"/>
          </ac:cxnSpMkLst>
        </pc:cxnChg>
        <pc:cxnChg chg="add mod">
          <ac:chgData name="Jonathan Melly" userId="a7718738-f2aa-4d1b-bcf4-5a9c900fe107" providerId="ADAL" clId="{A77BB7F8-96D3-4F56-95ED-920B2EEEA5AB}" dt="2024-03-22T13:27:41.359" v="2943" actId="14100"/>
          <ac:cxnSpMkLst>
            <pc:docMk/>
            <pc:sldMk cId="2775181549" sldId="266"/>
            <ac:cxnSpMk id="10" creationId="{22E6BF9F-150D-18D1-70E4-FFC1E9B67EF3}"/>
          </ac:cxnSpMkLst>
        </pc:cxnChg>
      </pc:sldChg>
      <pc:sldChg chg="addSp modSp new mod modClrScheme chgLayout">
        <pc:chgData name="Jonathan Melly" userId="a7718738-f2aa-4d1b-bcf4-5a9c900fe107" providerId="ADAL" clId="{A77BB7F8-96D3-4F56-95ED-920B2EEEA5AB}" dt="2024-03-22T12:50:17.368" v="2626" actId="1440"/>
        <pc:sldMkLst>
          <pc:docMk/>
          <pc:sldMk cId="3579082775" sldId="267"/>
        </pc:sldMkLst>
        <pc:spChg chg="add mod">
          <ac:chgData name="Jonathan Melly" userId="a7718738-f2aa-4d1b-bcf4-5a9c900fe107" providerId="ADAL" clId="{A77BB7F8-96D3-4F56-95ED-920B2EEEA5AB}" dt="2024-03-22T12:47:39.255" v="2327" actId="20577"/>
          <ac:spMkLst>
            <pc:docMk/>
            <pc:sldMk cId="3579082775" sldId="267"/>
            <ac:spMk id="2" creationId="{BA8D8122-980F-B37C-46FD-0E8C8021DAC5}"/>
          </ac:spMkLst>
        </pc:spChg>
        <pc:spChg chg="add mod">
          <ac:chgData name="Jonathan Melly" userId="a7718738-f2aa-4d1b-bcf4-5a9c900fe107" providerId="ADAL" clId="{A77BB7F8-96D3-4F56-95ED-920B2EEEA5AB}" dt="2024-03-22T12:49:53.097" v="2621" actId="1076"/>
          <ac:spMkLst>
            <pc:docMk/>
            <pc:sldMk cId="3579082775" sldId="267"/>
            <ac:spMk id="3" creationId="{BD1B7B70-141E-BB80-BA6A-5A83DB199104}"/>
          </ac:spMkLst>
        </pc:spChg>
        <pc:picChg chg="add mod">
          <ac:chgData name="Jonathan Melly" userId="a7718738-f2aa-4d1b-bcf4-5a9c900fe107" providerId="ADAL" clId="{A77BB7F8-96D3-4F56-95ED-920B2EEEA5AB}" dt="2024-03-22T12:50:17.368" v="2626" actId="1440"/>
          <ac:picMkLst>
            <pc:docMk/>
            <pc:sldMk cId="3579082775" sldId="267"/>
            <ac:picMk id="5" creationId="{B642E93D-A536-18DD-6FBF-F318667416B4}"/>
          </ac:picMkLst>
        </pc:picChg>
      </pc:sldChg>
      <pc:sldChg chg="addSp modSp new mod modAnim">
        <pc:chgData name="Jonathan Melly" userId="a7718738-f2aa-4d1b-bcf4-5a9c900fe107" providerId="ADAL" clId="{A77BB7F8-96D3-4F56-95ED-920B2EEEA5AB}" dt="2024-03-22T12:54:39.086" v="2879"/>
        <pc:sldMkLst>
          <pc:docMk/>
          <pc:sldMk cId="3843727510" sldId="268"/>
        </pc:sldMkLst>
        <pc:spChg chg="mod">
          <ac:chgData name="Jonathan Melly" userId="a7718738-f2aa-4d1b-bcf4-5a9c900fe107" providerId="ADAL" clId="{A77BB7F8-96D3-4F56-95ED-920B2EEEA5AB}" dt="2024-03-22T12:51:19.032" v="2678" actId="20577"/>
          <ac:spMkLst>
            <pc:docMk/>
            <pc:sldMk cId="3843727510" sldId="268"/>
            <ac:spMk id="2" creationId="{B295EA9D-FB1B-BC5A-CF21-E4B2448BABAB}"/>
          </ac:spMkLst>
        </pc:spChg>
        <pc:spChg chg="mod">
          <ac:chgData name="Jonathan Melly" userId="a7718738-f2aa-4d1b-bcf4-5a9c900fe107" providerId="ADAL" clId="{A77BB7F8-96D3-4F56-95ED-920B2EEEA5AB}" dt="2024-03-22T12:52:40.353" v="2868" actId="20577"/>
          <ac:spMkLst>
            <pc:docMk/>
            <pc:sldMk cId="3843727510" sldId="268"/>
            <ac:spMk id="3" creationId="{A129A9A3-19EC-6434-99C5-A9E6858EC706}"/>
          </ac:spMkLst>
        </pc:spChg>
        <pc:spChg chg="add mod">
          <ac:chgData name="Jonathan Melly" userId="a7718738-f2aa-4d1b-bcf4-5a9c900fe107" providerId="ADAL" clId="{A77BB7F8-96D3-4F56-95ED-920B2EEEA5AB}" dt="2024-03-22T12:53:57.877" v="2877" actId="208"/>
          <ac:spMkLst>
            <pc:docMk/>
            <pc:sldMk cId="3843727510" sldId="268"/>
            <ac:spMk id="6" creationId="{0720D488-5AEA-D05B-F9AA-15654AB226DE}"/>
          </ac:spMkLst>
        </pc:spChg>
        <pc:picChg chg="add mod">
          <ac:chgData name="Jonathan Melly" userId="a7718738-f2aa-4d1b-bcf4-5a9c900fe107" providerId="ADAL" clId="{A77BB7F8-96D3-4F56-95ED-920B2EEEA5AB}" dt="2024-03-22T12:53:14.133" v="2873" actId="1440"/>
          <ac:picMkLst>
            <pc:docMk/>
            <pc:sldMk cId="3843727510" sldId="268"/>
            <ac:picMk id="5" creationId="{D90D4BD2-E5B5-1AED-4167-C2055D0521E1}"/>
          </ac:picMkLst>
        </pc:picChg>
      </pc:sldChg>
      <pc:sldChg chg="addSp delSp modSp new mod setBg">
        <pc:chgData name="Jonathan Melly" userId="a7718738-f2aa-4d1b-bcf4-5a9c900fe107" providerId="ADAL" clId="{A77BB7F8-96D3-4F56-95ED-920B2EEEA5AB}" dt="2024-03-22T12:56:22.534" v="2903" actId="1076"/>
        <pc:sldMkLst>
          <pc:docMk/>
          <pc:sldMk cId="2056812550" sldId="269"/>
        </pc:sldMkLst>
        <pc:spChg chg="mod">
          <ac:chgData name="Jonathan Melly" userId="a7718738-f2aa-4d1b-bcf4-5a9c900fe107" providerId="ADAL" clId="{A77BB7F8-96D3-4F56-95ED-920B2EEEA5AB}" dt="2024-03-22T12:55:24.401" v="2898" actId="26606"/>
          <ac:spMkLst>
            <pc:docMk/>
            <pc:sldMk cId="2056812550" sldId="269"/>
            <ac:spMk id="2" creationId="{B543F09B-C6C8-570F-1886-F7BAB7501FB9}"/>
          </ac:spMkLst>
        </pc:spChg>
        <pc:spChg chg="del mod">
          <ac:chgData name="Jonathan Melly" userId="a7718738-f2aa-4d1b-bcf4-5a9c900fe107" providerId="ADAL" clId="{A77BB7F8-96D3-4F56-95ED-920B2EEEA5AB}" dt="2024-03-22T12:56:14.710" v="2899"/>
          <ac:spMkLst>
            <pc:docMk/>
            <pc:sldMk cId="2056812550" sldId="269"/>
            <ac:spMk id="3" creationId="{D9B12C2D-85D5-26C7-6AF8-9B2B7EF903A8}"/>
          </ac:spMkLst>
        </pc:spChg>
        <pc:picChg chg="add">
          <ac:chgData name="Jonathan Melly" userId="a7718738-f2aa-4d1b-bcf4-5a9c900fe107" providerId="ADAL" clId="{A77BB7F8-96D3-4F56-95ED-920B2EEEA5AB}" dt="2024-03-22T12:55:24.401" v="2898" actId="26606"/>
          <ac:picMkLst>
            <pc:docMk/>
            <pc:sldMk cId="2056812550" sldId="269"/>
            <ac:picMk id="5" creationId="{82AA6D71-A187-E295-AFFB-70C8D6ACB0A4}"/>
          </ac:picMkLst>
        </pc:picChg>
        <pc:picChg chg="add mod">
          <ac:chgData name="Jonathan Melly" userId="a7718738-f2aa-4d1b-bcf4-5a9c900fe107" providerId="ADAL" clId="{A77BB7F8-96D3-4F56-95ED-920B2EEEA5AB}" dt="2024-03-22T12:56:22.534" v="2903" actId="1076"/>
          <ac:picMkLst>
            <pc:docMk/>
            <pc:sldMk cId="2056812550" sldId="269"/>
            <ac:picMk id="6" creationId="{81641176-0B64-C4AB-E7E7-D17560DDC110}"/>
          </ac:picMkLst>
        </pc:picChg>
      </pc:sldChg>
      <pc:sldMasterChg chg="del delSldLayout">
        <pc:chgData name="Jonathan Melly" userId="a7718738-f2aa-4d1b-bcf4-5a9c900fe107" providerId="ADAL" clId="{A77BB7F8-96D3-4F56-95ED-920B2EEEA5AB}" dt="2024-03-20T12:26:38.357" v="33" actId="26606"/>
        <pc:sldMasterMkLst>
          <pc:docMk/>
          <pc:sldMasterMk cId="198559149" sldId="2147483648"/>
        </pc:sldMasterMkLst>
        <pc:sldLayoutChg chg="del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198559149" sldId="2147483648"/>
            <pc:sldLayoutMk cId="25909603" sldId="2147483649"/>
          </pc:sldLayoutMkLst>
        </pc:sldLayoutChg>
        <pc:sldLayoutChg chg="del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198559149" sldId="2147483648"/>
            <pc:sldLayoutMk cId="1904187289" sldId="2147483650"/>
          </pc:sldLayoutMkLst>
        </pc:sldLayoutChg>
        <pc:sldLayoutChg chg="del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198559149" sldId="2147483648"/>
            <pc:sldLayoutMk cId="3973914619" sldId="2147483651"/>
          </pc:sldLayoutMkLst>
        </pc:sldLayoutChg>
        <pc:sldLayoutChg chg="del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198559149" sldId="2147483648"/>
            <pc:sldLayoutMk cId="1584302087" sldId="2147483652"/>
          </pc:sldLayoutMkLst>
        </pc:sldLayoutChg>
        <pc:sldLayoutChg chg="del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198559149" sldId="2147483648"/>
            <pc:sldLayoutMk cId="589238347" sldId="2147483653"/>
          </pc:sldLayoutMkLst>
        </pc:sldLayoutChg>
        <pc:sldLayoutChg chg="del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198559149" sldId="2147483648"/>
            <pc:sldLayoutMk cId="1296589860" sldId="2147483654"/>
          </pc:sldLayoutMkLst>
        </pc:sldLayoutChg>
        <pc:sldLayoutChg chg="del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198559149" sldId="2147483648"/>
            <pc:sldLayoutMk cId="3008997320" sldId="2147483655"/>
          </pc:sldLayoutMkLst>
        </pc:sldLayoutChg>
        <pc:sldLayoutChg chg="del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198559149" sldId="2147483648"/>
            <pc:sldLayoutMk cId="2080418725" sldId="2147483656"/>
          </pc:sldLayoutMkLst>
        </pc:sldLayoutChg>
        <pc:sldLayoutChg chg="del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198559149" sldId="2147483648"/>
            <pc:sldLayoutMk cId="2967381299" sldId="2147483657"/>
          </pc:sldLayoutMkLst>
        </pc:sldLayoutChg>
        <pc:sldLayoutChg chg="del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198559149" sldId="2147483648"/>
            <pc:sldLayoutMk cId="471706310" sldId="2147483658"/>
          </pc:sldLayoutMkLst>
        </pc:sldLayoutChg>
        <pc:sldLayoutChg chg="del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198559149" sldId="2147483648"/>
            <pc:sldLayoutMk cId="783440403" sldId="2147483659"/>
          </pc:sldLayoutMkLst>
        </pc:sldLayoutChg>
      </pc:sldMasterChg>
      <pc:sldMasterChg chg="add replId addSldLayout">
        <pc:chgData name="Jonathan Melly" userId="a7718738-f2aa-4d1b-bcf4-5a9c900fe107" providerId="ADAL" clId="{A77BB7F8-96D3-4F56-95ED-920B2EEEA5AB}" dt="2024-03-20T12:26:38.357" v="33" actId="26606"/>
        <pc:sldMasterMkLst>
          <pc:docMk/>
          <pc:sldMasterMk cId="2228834245" sldId="2147483660"/>
        </pc:sldMasterMkLst>
        <pc:sldLayoutChg chg="add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2228834245" sldId="2147483660"/>
            <pc:sldLayoutMk cId="3229127112" sldId="2147483661"/>
          </pc:sldLayoutMkLst>
        </pc:sldLayoutChg>
        <pc:sldLayoutChg chg="add replId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2228834245" sldId="2147483660"/>
            <pc:sldLayoutMk cId="4063025137" sldId="2147483662"/>
          </pc:sldLayoutMkLst>
        </pc:sldLayoutChg>
        <pc:sldLayoutChg chg="add replId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2228834245" sldId="2147483660"/>
            <pc:sldLayoutMk cId="874507398" sldId="2147483663"/>
          </pc:sldLayoutMkLst>
        </pc:sldLayoutChg>
        <pc:sldLayoutChg chg="add replId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2228834245" sldId="2147483660"/>
            <pc:sldLayoutMk cId="1148000561" sldId="2147483664"/>
          </pc:sldLayoutMkLst>
        </pc:sldLayoutChg>
        <pc:sldLayoutChg chg="add replId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2228834245" sldId="2147483660"/>
            <pc:sldLayoutMk cId="3572616660" sldId="2147483665"/>
          </pc:sldLayoutMkLst>
        </pc:sldLayoutChg>
        <pc:sldLayoutChg chg="add replId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2228834245" sldId="2147483660"/>
            <pc:sldLayoutMk cId="843041755" sldId="2147483666"/>
          </pc:sldLayoutMkLst>
        </pc:sldLayoutChg>
        <pc:sldLayoutChg chg="add replId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2228834245" sldId="2147483660"/>
            <pc:sldLayoutMk cId="4118905918" sldId="2147483667"/>
          </pc:sldLayoutMkLst>
        </pc:sldLayoutChg>
        <pc:sldLayoutChg chg="add replId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2228834245" sldId="2147483660"/>
            <pc:sldLayoutMk cId="735127760" sldId="2147483668"/>
          </pc:sldLayoutMkLst>
        </pc:sldLayoutChg>
        <pc:sldLayoutChg chg="add replId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2228834245" sldId="2147483660"/>
            <pc:sldLayoutMk cId="3968393671" sldId="2147483669"/>
          </pc:sldLayoutMkLst>
        </pc:sldLayoutChg>
        <pc:sldLayoutChg chg="add replId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2228834245" sldId="2147483660"/>
            <pc:sldLayoutMk cId="208489760" sldId="2147483670"/>
          </pc:sldLayoutMkLst>
        </pc:sldLayoutChg>
        <pc:sldLayoutChg chg="add replId">
          <pc:chgData name="Jonathan Melly" userId="a7718738-f2aa-4d1b-bcf4-5a9c900fe107" providerId="ADAL" clId="{A77BB7F8-96D3-4F56-95ED-920B2EEEA5AB}" dt="2024-03-20T12:26:38.357" v="33" actId="26606"/>
          <pc:sldLayoutMkLst>
            <pc:docMk/>
            <pc:sldMasterMk cId="2228834245" sldId="2147483660"/>
            <pc:sldLayoutMk cId="2193617601" sldId="2147483671"/>
          </pc:sldLayoutMkLst>
        </pc:sldLayoutChg>
      </pc:sldMasterChg>
    </pc:docChg>
  </pc:docChgLst>
  <pc:docChgLst>
    <pc:chgData name="Jonathan Melly" userId="a7718738-f2aa-4d1b-bcf4-5a9c900fe107" providerId="ADAL" clId="{2D206CE7-D7AC-4B10-B8F0-011BDB65C836}"/>
    <pc:docChg chg="custSel modSld">
      <pc:chgData name="Jonathan Melly" userId="a7718738-f2aa-4d1b-bcf4-5a9c900fe107" providerId="ADAL" clId="{2D206CE7-D7AC-4B10-B8F0-011BDB65C836}" dt="2024-05-17T08:53:03.126" v="140" actId="113"/>
      <pc:docMkLst>
        <pc:docMk/>
      </pc:docMkLst>
      <pc:sldChg chg="modSp mod modAnim">
        <pc:chgData name="Jonathan Melly" userId="a7718738-f2aa-4d1b-bcf4-5a9c900fe107" providerId="ADAL" clId="{2D206CE7-D7AC-4B10-B8F0-011BDB65C836}" dt="2024-05-17T08:53:03.126" v="140" actId="113"/>
        <pc:sldMkLst>
          <pc:docMk/>
          <pc:sldMk cId="3579082775" sldId="267"/>
        </pc:sldMkLst>
        <pc:spChg chg="mod">
          <ac:chgData name="Jonathan Melly" userId="a7718738-f2aa-4d1b-bcf4-5a9c900fe107" providerId="ADAL" clId="{2D206CE7-D7AC-4B10-B8F0-011BDB65C836}" dt="2024-05-17T08:53:03.126" v="140" actId="113"/>
          <ac:spMkLst>
            <pc:docMk/>
            <pc:sldMk cId="3579082775" sldId="267"/>
            <ac:spMk id="3" creationId="{BD1B7B70-141E-BB80-BA6A-5A83DB19910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1EAACC7-3B3F-47D1-959A-EF58926E955E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586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28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88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60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235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88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00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6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6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50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820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1EAACC7-3B3F-47D1-959A-EF58926E955E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44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éo 3" descr="Animated Kid's Bike Indoor">
            <a:extLst>
              <a:ext uri="{FF2B5EF4-FFF2-40B4-BE49-F238E27FC236}">
                <a16:creationId xmlns:a16="http://schemas.microsoft.com/office/drawing/2014/main" id="{0BE21A70-98F5-EC40-1EFE-D0785A7A95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BD4F9B4-7860-3868-8818-E6CFB547D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106" y="922098"/>
            <a:ext cx="8121788" cy="2559290"/>
          </a:xfrm>
        </p:spPr>
        <p:txBody>
          <a:bodyPr anchor="t">
            <a:normAutofit/>
          </a:bodyPr>
          <a:lstStyle/>
          <a:p>
            <a:r>
              <a:rPr lang="fr-CH" sz="6000">
                <a:solidFill>
                  <a:srgbClr val="FFFFFF"/>
                </a:solidFill>
              </a:rPr>
              <a:t>Animations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D414316-1A14-1A36-C195-FFBCD5CE4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2702" y="5892834"/>
            <a:ext cx="7096125" cy="817529"/>
          </a:xfrm>
        </p:spPr>
        <p:txBody>
          <a:bodyPr anchor="ctr">
            <a:normAutofit/>
          </a:bodyPr>
          <a:lstStyle/>
          <a:p>
            <a:r>
              <a:rPr lang="fr-CH" dirty="0"/>
              <a:t>Avec MAUI</a:t>
            </a:r>
          </a:p>
        </p:txBody>
      </p:sp>
    </p:spTree>
    <p:extLst>
      <p:ext uri="{BB962C8B-B14F-4D97-AF65-F5344CB8AC3E}">
        <p14:creationId xmlns:p14="http://schemas.microsoft.com/office/powerpoint/2010/main" val="216273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838BC03-01BE-35C7-EE92-4FD38116E451}"/>
              </a:ext>
            </a:extLst>
          </p:cNvPr>
          <p:cNvSpPr txBox="1"/>
          <p:nvPr/>
        </p:nvSpPr>
        <p:spPr>
          <a:xfrm>
            <a:off x="156308" y="100029"/>
            <a:ext cx="4908062" cy="663258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CH" sz="1200" dirty="0"/>
              <a:t>public partial class </a:t>
            </a:r>
            <a:r>
              <a:rPr lang="fr-CH" sz="1200" dirty="0" err="1"/>
              <a:t>AnimatePage</a:t>
            </a:r>
            <a:r>
              <a:rPr lang="fr-CH" sz="1200" dirty="0"/>
              <a:t> : </a:t>
            </a:r>
            <a:r>
              <a:rPr lang="fr-CH" sz="1200" dirty="0" err="1"/>
              <a:t>ContentPage</a:t>
            </a:r>
            <a:endParaRPr lang="fr-CH" sz="1200" dirty="0"/>
          </a:p>
          <a:p>
            <a:r>
              <a:rPr lang="fr-CH" sz="1200" dirty="0"/>
              <a:t>  {</a:t>
            </a:r>
          </a:p>
          <a:p>
            <a:r>
              <a:rPr lang="fr-CH" sz="1200" dirty="0"/>
              <a:t>      </a:t>
            </a:r>
            <a:r>
              <a:rPr lang="fr-CH" sz="1200" dirty="0" err="1"/>
              <a:t>private</a:t>
            </a:r>
            <a:r>
              <a:rPr lang="fr-CH" sz="1200" dirty="0"/>
              <a:t> double _</a:t>
            </a:r>
            <a:r>
              <a:rPr lang="fr-CH" sz="1200" dirty="0" err="1"/>
              <a:t>currentX</a:t>
            </a:r>
            <a:r>
              <a:rPr lang="fr-CH" sz="1200" dirty="0"/>
              <a:t> = 0;</a:t>
            </a:r>
          </a:p>
          <a:p>
            <a:r>
              <a:rPr lang="fr-CH" sz="1200" dirty="0"/>
              <a:t>      </a:t>
            </a:r>
            <a:r>
              <a:rPr lang="fr-CH" sz="1200" dirty="0" err="1"/>
              <a:t>private</a:t>
            </a:r>
            <a:r>
              <a:rPr lang="fr-CH" sz="1200" dirty="0"/>
              <a:t> </a:t>
            </a:r>
            <a:r>
              <a:rPr lang="fr-CH" sz="1200" dirty="0" err="1"/>
              <a:t>int</a:t>
            </a:r>
            <a:r>
              <a:rPr lang="fr-CH" sz="1200" dirty="0"/>
              <a:t> _</a:t>
            </a:r>
            <a:r>
              <a:rPr lang="fr-CH" sz="1200" dirty="0" err="1"/>
              <a:t>currentAngle</a:t>
            </a:r>
            <a:r>
              <a:rPr lang="fr-CH" sz="1200" dirty="0"/>
              <a:t> = 0;</a:t>
            </a:r>
          </a:p>
          <a:p>
            <a:r>
              <a:rPr lang="fr-CH" sz="1200" dirty="0"/>
              <a:t>      </a:t>
            </a:r>
            <a:r>
              <a:rPr lang="fr-CH" sz="1200" dirty="0" err="1"/>
              <a:t>private</a:t>
            </a:r>
            <a:r>
              <a:rPr lang="fr-CH" sz="1200" dirty="0"/>
              <a:t> </a:t>
            </a:r>
            <a:r>
              <a:rPr lang="fr-CH" sz="1200" dirty="0" err="1"/>
              <a:t>bool</a:t>
            </a:r>
            <a:r>
              <a:rPr lang="fr-CH" sz="1200" dirty="0"/>
              <a:t> _</a:t>
            </a:r>
            <a:r>
              <a:rPr lang="fr-CH" sz="1200" dirty="0" err="1"/>
              <a:t>isRotating</a:t>
            </a:r>
            <a:r>
              <a:rPr lang="fr-CH" sz="1200" dirty="0"/>
              <a:t> = false;</a:t>
            </a:r>
          </a:p>
          <a:p>
            <a:r>
              <a:rPr lang="fr-CH" sz="1200" dirty="0"/>
              <a:t>      </a:t>
            </a:r>
            <a:r>
              <a:rPr lang="fr-CH" sz="1200" dirty="0" err="1"/>
              <a:t>private</a:t>
            </a:r>
            <a:r>
              <a:rPr lang="fr-CH" sz="1200" dirty="0"/>
              <a:t> </a:t>
            </a:r>
            <a:r>
              <a:rPr lang="fr-CH" sz="1200" dirty="0" err="1"/>
              <a:t>int</a:t>
            </a:r>
            <a:r>
              <a:rPr lang="fr-CH" sz="1200" dirty="0"/>
              <a:t> _speed = 10;</a:t>
            </a:r>
          </a:p>
          <a:p>
            <a:endParaRPr lang="fr-CH" sz="1200" dirty="0"/>
          </a:p>
          <a:p>
            <a:r>
              <a:rPr lang="fr-CH" sz="1200" dirty="0"/>
              <a:t>      public </a:t>
            </a:r>
            <a:r>
              <a:rPr lang="fr-CH" sz="1200" dirty="0" err="1"/>
              <a:t>AnimatePage</a:t>
            </a:r>
            <a:r>
              <a:rPr lang="fr-CH" sz="1200" dirty="0"/>
              <a:t>()</a:t>
            </a:r>
          </a:p>
          <a:p>
            <a:r>
              <a:rPr lang="fr-CH" sz="1200" dirty="0"/>
              <a:t>      {</a:t>
            </a:r>
          </a:p>
          <a:p>
            <a:r>
              <a:rPr lang="fr-CH" sz="1200" dirty="0"/>
              <a:t>          </a:t>
            </a:r>
            <a:r>
              <a:rPr lang="fr-CH" sz="1200" dirty="0" err="1"/>
              <a:t>InitializeComponent</a:t>
            </a:r>
            <a:r>
              <a:rPr lang="fr-CH" sz="1200" dirty="0"/>
              <a:t>();</a:t>
            </a:r>
          </a:p>
          <a:p>
            <a:r>
              <a:rPr lang="fr-CH" sz="1200" dirty="0"/>
              <a:t>          </a:t>
            </a:r>
            <a:r>
              <a:rPr lang="fr-CH" sz="1200" dirty="0" err="1"/>
              <a:t>StartRotationTask</a:t>
            </a:r>
            <a:r>
              <a:rPr lang="fr-CH" sz="1200" dirty="0"/>
              <a:t>();</a:t>
            </a:r>
          </a:p>
          <a:p>
            <a:r>
              <a:rPr lang="fr-CH" sz="1200" dirty="0"/>
              <a:t>      }</a:t>
            </a:r>
          </a:p>
          <a:p>
            <a:endParaRPr lang="fr-CH" sz="500" dirty="0"/>
          </a:p>
          <a:p>
            <a:r>
              <a:rPr lang="fr-CH" sz="1200" dirty="0"/>
              <a:t>      </a:t>
            </a:r>
            <a:r>
              <a:rPr lang="fr-CH" sz="1200" dirty="0" err="1"/>
              <a:t>private</a:t>
            </a:r>
            <a:r>
              <a:rPr lang="fr-CH" sz="1200" dirty="0"/>
              <a:t> </a:t>
            </a:r>
            <a:r>
              <a:rPr lang="fr-CH" sz="1200" dirty="0" err="1"/>
              <a:t>void</a:t>
            </a:r>
            <a:r>
              <a:rPr lang="fr-CH" sz="1200" dirty="0"/>
              <a:t> </a:t>
            </a:r>
            <a:r>
              <a:rPr lang="fr-CH" sz="1200" dirty="0" err="1"/>
              <a:t>OnRotationToggled</a:t>
            </a:r>
            <a:r>
              <a:rPr lang="fr-CH" sz="1200" dirty="0"/>
              <a:t>(</a:t>
            </a:r>
            <a:r>
              <a:rPr lang="fr-CH" sz="1200" dirty="0" err="1"/>
              <a:t>object</a:t>
            </a:r>
            <a:r>
              <a:rPr lang="fr-CH" sz="1200" dirty="0"/>
              <a:t> </a:t>
            </a:r>
            <a:r>
              <a:rPr lang="fr-CH" sz="1200" dirty="0" err="1"/>
              <a:t>sender</a:t>
            </a:r>
            <a:r>
              <a:rPr lang="fr-CH" sz="1200" dirty="0"/>
              <a:t>, </a:t>
            </a:r>
            <a:r>
              <a:rPr lang="fr-CH" sz="1200" dirty="0" err="1"/>
              <a:t>ToggledEventArgs</a:t>
            </a:r>
            <a:r>
              <a:rPr lang="fr-CH" sz="1200" dirty="0"/>
              <a:t> e)</a:t>
            </a:r>
          </a:p>
          <a:p>
            <a:r>
              <a:rPr lang="fr-CH" sz="1200" dirty="0"/>
              <a:t>      {</a:t>
            </a:r>
          </a:p>
          <a:p>
            <a:r>
              <a:rPr lang="fr-CH" sz="1200" dirty="0"/>
              <a:t>          _</a:t>
            </a:r>
            <a:r>
              <a:rPr lang="fr-CH" sz="1200" dirty="0" err="1"/>
              <a:t>isRotating</a:t>
            </a:r>
            <a:r>
              <a:rPr lang="fr-CH" sz="1200" dirty="0"/>
              <a:t> = </a:t>
            </a:r>
            <a:r>
              <a:rPr lang="fr-CH" sz="1200" dirty="0" err="1"/>
              <a:t>e.Value</a:t>
            </a:r>
            <a:r>
              <a:rPr lang="fr-CH" sz="1200" dirty="0"/>
              <a:t>;</a:t>
            </a:r>
          </a:p>
          <a:p>
            <a:r>
              <a:rPr lang="fr-CH" sz="1200" dirty="0"/>
              <a:t>          </a:t>
            </a:r>
            <a:r>
              <a:rPr lang="fr-CH" sz="1200" dirty="0" err="1"/>
              <a:t>rotationLabel.Text</a:t>
            </a:r>
            <a:r>
              <a:rPr lang="fr-CH" sz="1200" dirty="0"/>
              <a:t> = </a:t>
            </a:r>
            <a:r>
              <a:rPr lang="fr-CH" sz="1200" dirty="0" err="1"/>
              <a:t>e.Value</a:t>
            </a:r>
            <a:r>
              <a:rPr lang="fr-CH" sz="1200" dirty="0"/>
              <a:t> ? "Rotation active" : "Rotation inactive";</a:t>
            </a:r>
          </a:p>
          <a:p>
            <a:r>
              <a:rPr lang="fr-CH" sz="1200" dirty="0"/>
              <a:t>      }</a:t>
            </a:r>
          </a:p>
          <a:p>
            <a:endParaRPr lang="fr-CH" sz="1200" dirty="0"/>
          </a:p>
          <a:p>
            <a:r>
              <a:rPr lang="fr-CH" sz="1200" dirty="0"/>
              <a:t>      </a:t>
            </a:r>
            <a:r>
              <a:rPr lang="fr-CH" sz="1200" dirty="0" err="1"/>
              <a:t>private</a:t>
            </a:r>
            <a:r>
              <a:rPr lang="fr-CH" sz="1200" dirty="0"/>
              <a:t> </a:t>
            </a:r>
            <a:r>
              <a:rPr lang="fr-CH" sz="1200" dirty="0" err="1"/>
              <a:t>async</a:t>
            </a:r>
            <a:r>
              <a:rPr lang="fr-CH" sz="1200" dirty="0"/>
              <a:t> </a:t>
            </a:r>
            <a:r>
              <a:rPr lang="fr-CH" sz="1200" dirty="0" err="1"/>
              <a:t>void</a:t>
            </a:r>
            <a:r>
              <a:rPr lang="fr-CH" sz="1200" dirty="0"/>
              <a:t> </a:t>
            </a:r>
            <a:r>
              <a:rPr lang="fr-CH" sz="1200" dirty="0" err="1"/>
              <a:t>OnMoveLeft</a:t>
            </a:r>
            <a:r>
              <a:rPr lang="fr-CH" sz="1200" dirty="0"/>
              <a:t>(</a:t>
            </a:r>
            <a:r>
              <a:rPr lang="fr-CH" sz="1200" dirty="0" err="1"/>
              <a:t>object</a:t>
            </a:r>
            <a:r>
              <a:rPr lang="fr-CH" sz="1200" dirty="0"/>
              <a:t> </a:t>
            </a:r>
            <a:r>
              <a:rPr lang="fr-CH" sz="1200" dirty="0" err="1"/>
              <a:t>sender</a:t>
            </a:r>
            <a:r>
              <a:rPr lang="fr-CH" sz="1200" dirty="0"/>
              <a:t>, </a:t>
            </a:r>
            <a:r>
              <a:rPr lang="fr-CH" sz="1200" dirty="0" err="1"/>
              <a:t>EventArgs</a:t>
            </a:r>
            <a:r>
              <a:rPr lang="fr-CH" sz="1200" dirty="0"/>
              <a:t> e)</a:t>
            </a:r>
          </a:p>
          <a:p>
            <a:r>
              <a:rPr lang="fr-CH" sz="1200" dirty="0"/>
              <a:t>      {</a:t>
            </a:r>
          </a:p>
          <a:p>
            <a:r>
              <a:rPr lang="fr-CH" sz="1200" dirty="0"/>
              <a:t>          _</a:t>
            </a:r>
            <a:r>
              <a:rPr lang="fr-CH" sz="1200" dirty="0" err="1"/>
              <a:t>currentX</a:t>
            </a:r>
            <a:r>
              <a:rPr lang="fr-CH" sz="1200" dirty="0"/>
              <a:t> -= 50;</a:t>
            </a:r>
          </a:p>
          <a:p>
            <a:r>
              <a:rPr lang="fr-CH" sz="1200" dirty="0"/>
              <a:t>          </a:t>
            </a:r>
            <a:r>
              <a:rPr lang="fr-CH" sz="1200" dirty="0" err="1"/>
              <a:t>await</a:t>
            </a:r>
            <a:r>
              <a:rPr lang="fr-CH" sz="1200" dirty="0"/>
              <a:t> </a:t>
            </a:r>
            <a:r>
              <a:rPr lang="fr-CH" sz="1200" dirty="0" err="1"/>
              <a:t>box.TranslateTo</a:t>
            </a:r>
            <a:r>
              <a:rPr lang="fr-CH" sz="1200" dirty="0"/>
              <a:t>(_</a:t>
            </a:r>
            <a:r>
              <a:rPr lang="fr-CH" sz="1200" dirty="0" err="1"/>
              <a:t>currentX</a:t>
            </a:r>
            <a:r>
              <a:rPr lang="fr-CH" sz="1200" dirty="0"/>
              <a:t>, 0, 250, </a:t>
            </a:r>
            <a:r>
              <a:rPr lang="fr-CH" sz="1200" dirty="0" err="1"/>
              <a:t>Easing.SpringOut</a:t>
            </a:r>
            <a:r>
              <a:rPr lang="fr-CH" sz="1200" dirty="0"/>
              <a:t>);</a:t>
            </a:r>
          </a:p>
          <a:p>
            <a:r>
              <a:rPr lang="fr-CH" sz="1200" dirty="0"/>
              <a:t>      }</a:t>
            </a:r>
          </a:p>
          <a:p>
            <a:r>
              <a:rPr lang="fr-CH" sz="1200" dirty="0"/>
              <a:t>      </a:t>
            </a:r>
            <a:r>
              <a:rPr lang="fr-CH" sz="1200" dirty="0" err="1"/>
              <a:t>private</a:t>
            </a:r>
            <a:r>
              <a:rPr lang="fr-CH" sz="1200" dirty="0"/>
              <a:t> </a:t>
            </a:r>
            <a:r>
              <a:rPr lang="fr-CH" sz="1200" dirty="0" err="1"/>
              <a:t>async</a:t>
            </a:r>
            <a:r>
              <a:rPr lang="fr-CH" sz="1200" dirty="0"/>
              <a:t> </a:t>
            </a:r>
            <a:r>
              <a:rPr lang="fr-CH" sz="1200" dirty="0" err="1"/>
              <a:t>void</a:t>
            </a:r>
            <a:r>
              <a:rPr lang="fr-CH" sz="1200" dirty="0"/>
              <a:t> </a:t>
            </a:r>
            <a:r>
              <a:rPr lang="fr-CH" sz="1200" dirty="0" err="1"/>
              <a:t>OnMoveRight</a:t>
            </a:r>
            <a:r>
              <a:rPr lang="fr-CH" sz="1200" dirty="0"/>
              <a:t>(</a:t>
            </a:r>
            <a:r>
              <a:rPr lang="fr-CH" sz="1200" dirty="0" err="1"/>
              <a:t>object</a:t>
            </a:r>
            <a:r>
              <a:rPr lang="fr-CH" sz="1200" dirty="0"/>
              <a:t> </a:t>
            </a:r>
            <a:r>
              <a:rPr lang="fr-CH" sz="1200" dirty="0" err="1"/>
              <a:t>sender</a:t>
            </a:r>
            <a:r>
              <a:rPr lang="fr-CH" sz="1200" dirty="0"/>
              <a:t>, </a:t>
            </a:r>
            <a:r>
              <a:rPr lang="fr-CH" sz="1200" dirty="0" err="1"/>
              <a:t>EventArgs</a:t>
            </a:r>
            <a:r>
              <a:rPr lang="fr-CH" sz="1200" dirty="0"/>
              <a:t> e)</a:t>
            </a:r>
          </a:p>
          <a:p>
            <a:r>
              <a:rPr lang="fr-CH" sz="1200" dirty="0"/>
              <a:t>      {</a:t>
            </a:r>
          </a:p>
          <a:p>
            <a:r>
              <a:rPr lang="fr-CH" sz="1200" dirty="0"/>
              <a:t>          _</a:t>
            </a:r>
            <a:r>
              <a:rPr lang="fr-CH" sz="1200" dirty="0" err="1"/>
              <a:t>currentX</a:t>
            </a:r>
            <a:r>
              <a:rPr lang="fr-CH" sz="1200" dirty="0"/>
              <a:t> += 50;</a:t>
            </a:r>
          </a:p>
          <a:p>
            <a:r>
              <a:rPr lang="fr-CH" sz="1200" dirty="0"/>
              <a:t>          </a:t>
            </a:r>
            <a:r>
              <a:rPr lang="fr-CH" sz="1200" dirty="0" err="1"/>
              <a:t>await</a:t>
            </a:r>
            <a:r>
              <a:rPr lang="fr-CH" sz="1200" dirty="0"/>
              <a:t> </a:t>
            </a:r>
            <a:r>
              <a:rPr lang="fr-CH" sz="1200" dirty="0" err="1"/>
              <a:t>box.TranslateTo</a:t>
            </a:r>
            <a:r>
              <a:rPr lang="fr-CH" sz="1200" dirty="0"/>
              <a:t>(_</a:t>
            </a:r>
            <a:r>
              <a:rPr lang="fr-CH" sz="1200" dirty="0" err="1"/>
              <a:t>currentX</a:t>
            </a:r>
            <a:r>
              <a:rPr lang="fr-CH" sz="1200" dirty="0"/>
              <a:t>, 0, 250, </a:t>
            </a:r>
            <a:r>
              <a:rPr lang="fr-CH" sz="1200" dirty="0" err="1"/>
              <a:t>Easing.SpringOut</a:t>
            </a:r>
            <a:r>
              <a:rPr lang="fr-CH" sz="1200" dirty="0"/>
              <a:t>);</a:t>
            </a:r>
          </a:p>
          <a:p>
            <a:r>
              <a:rPr lang="fr-CH" sz="1200" dirty="0"/>
              <a:t>      }</a:t>
            </a:r>
          </a:p>
          <a:p>
            <a:r>
              <a:rPr lang="fr-CH" sz="1200" dirty="0"/>
              <a:t>      </a:t>
            </a:r>
            <a:r>
              <a:rPr lang="fr-CH" sz="1200" dirty="0" err="1"/>
              <a:t>private</a:t>
            </a:r>
            <a:r>
              <a:rPr lang="fr-CH" sz="1200" dirty="0"/>
              <a:t> </a:t>
            </a:r>
            <a:r>
              <a:rPr lang="fr-CH" sz="1200" dirty="0" err="1"/>
              <a:t>void</a:t>
            </a:r>
            <a:r>
              <a:rPr lang="fr-CH" sz="1200" dirty="0"/>
              <a:t> </a:t>
            </a:r>
            <a:r>
              <a:rPr lang="fr-CH" sz="1200" dirty="0" err="1"/>
              <a:t>OnSpeedChanged</a:t>
            </a:r>
            <a:r>
              <a:rPr lang="fr-CH" sz="1200" dirty="0"/>
              <a:t>(</a:t>
            </a:r>
            <a:r>
              <a:rPr lang="fr-CH" sz="1200" dirty="0" err="1"/>
              <a:t>object</a:t>
            </a:r>
            <a:r>
              <a:rPr lang="fr-CH" sz="1200" dirty="0"/>
              <a:t> </a:t>
            </a:r>
            <a:r>
              <a:rPr lang="fr-CH" sz="1200" dirty="0" err="1"/>
              <a:t>sender</a:t>
            </a:r>
            <a:r>
              <a:rPr lang="fr-CH" sz="1200" dirty="0"/>
              <a:t>, </a:t>
            </a:r>
            <a:r>
              <a:rPr lang="fr-CH" sz="1200" dirty="0" err="1"/>
              <a:t>ValueChangedEventArgs</a:t>
            </a:r>
            <a:r>
              <a:rPr lang="fr-CH" sz="1200" dirty="0"/>
              <a:t> e)</a:t>
            </a:r>
          </a:p>
          <a:p>
            <a:r>
              <a:rPr lang="fr-CH" sz="1200" dirty="0"/>
              <a:t>      {</a:t>
            </a:r>
          </a:p>
          <a:p>
            <a:r>
              <a:rPr lang="fr-CH" sz="1200" dirty="0"/>
              <a:t>          _speed = (</a:t>
            </a:r>
            <a:r>
              <a:rPr lang="fr-CH" sz="1200" dirty="0" err="1"/>
              <a:t>int</a:t>
            </a:r>
            <a:r>
              <a:rPr lang="fr-CH" sz="1200" dirty="0"/>
              <a:t>)</a:t>
            </a:r>
            <a:r>
              <a:rPr lang="fr-CH" sz="1200" dirty="0" err="1"/>
              <a:t>e.NewValue</a:t>
            </a:r>
            <a:r>
              <a:rPr lang="fr-CH" sz="1200" dirty="0"/>
              <a:t>;</a:t>
            </a:r>
          </a:p>
          <a:p>
            <a:r>
              <a:rPr lang="fr-CH" sz="1200" dirty="0"/>
              <a:t>          </a:t>
            </a:r>
            <a:r>
              <a:rPr lang="fr-CH" sz="1200" dirty="0" err="1"/>
              <a:t>speedLabel.Text</a:t>
            </a:r>
            <a:r>
              <a:rPr lang="fr-CH" sz="1200" dirty="0"/>
              <a:t> = $"Speed {_speed}";</a:t>
            </a:r>
          </a:p>
          <a:p>
            <a:r>
              <a:rPr lang="fr-CH" sz="1200" dirty="0"/>
              <a:t>      }</a:t>
            </a:r>
          </a:p>
          <a:p>
            <a:r>
              <a:rPr lang="fr-CH" sz="1200" dirty="0"/>
              <a:t>      //….</a:t>
            </a:r>
          </a:p>
          <a:p>
            <a:r>
              <a:rPr lang="fr-CH" sz="1200" dirty="0"/>
              <a:t>}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92CB821-EE6E-7912-100D-B87084A6DAB8}"/>
              </a:ext>
            </a:extLst>
          </p:cNvPr>
          <p:cNvSpPr txBox="1"/>
          <p:nvPr/>
        </p:nvSpPr>
        <p:spPr>
          <a:xfrm>
            <a:off x="9276862" y="197345"/>
            <a:ext cx="2073010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CH" dirty="0"/>
              <a:t>Code </a:t>
            </a:r>
            <a:r>
              <a:rPr lang="fr-CH" dirty="0" err="1"/>
              <a:t>behind</a:t>
            </a:r>
            <a:r>
              <a:rPr lang="fr-CH" dirty="0"/>
              <a:t> / </a:t>
            </a:r>
            <a:r>
              <a:rPr lang="fr-CH" dirty="0" err="1"/>
              <a:t>c#</a:t>
            </a:r>
            <a:endParaRPr lang="fr-CH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ADA798E-3ED0-EF37-814A-CA6BDF8533AA}"/>
              </a:ext>
            </a:extLst>
          </p:cNvPr>
          <p:cNvSpPr txBox="1"/>
          <p:nvPr/>
        </p:nvSpPr>
        <p:spPr>
          <a:xfrm>
            <a:off x="5486400" y="1965071"/>
            <a:ext cx="6096000" cy="34163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CH" sz="1800" dirty="0" err="1"/>
              <a:t>private</a:t>
            </a:r>
            <a:r>
              <a:rPr lang="fr-CH" sz="1800" dirty="0"/>
              <a:t> </a:t>
            </a:r>
            <a:r>
              <a:rPr lang="fr-CH" sz="1800" dirty="0" err="1"/>
              <a:t>async</a:t>
            </a:r>
            <a:r>
              <a:rPr lang="fr-CH" sz="1800" dirty="0"/>
              <a:t> </a:t>
            </a:r>
            <a:r>
              <a:rPr lang="fr-CH" sz="1800" dirty="0" err="1"/>
              <a:t>void</a:t>
            </a:r>
            <a:r>
              <a:rPr lang="fr-CH" sz="1800" dirty="0"/>
              <a:t> </a:t>
            </a:r>
            <a:r>
              <a:rPr lang="fr-CH" sz="1800" dirty="0" err="1"/>
              <a:t>StartRotationTask</a:t>
            </a:r>
            <a:r>
              <a:rPr lang="fr-CH" sz="1800" dirty="0"/>
              <a:t>()</a:t>
            </a:r>
          </a:p>
          <a:p>
            <a:r>
              <a:rPr lang="fr-CH" sz="1800" dirty="0"/>
              <a:t>      {</a:t>
            </a:r>
          </a:p>
          <a:p>
            <a:r>
              <a:rPr lang="fr-CH" sz="1800" dirty="0"/>
              <a:t>          </a:t>
            </a:r>
            <a:r>
              <a:rPr lang="fr-CH" sz="1800" dirty="0" err="1"/>
              <a:t>while</a:t>
            </a:r>
            <a:r>
              <a:rPr lang="fr-CH" sz="1800" dirty="0"/>
              <a:t> (</a:t>
            </a:r>
            <a:r>
              <a:rPr lang="fr-CH" sz="1800" dirty="0" err="1"/>
              <a:t>true</a:t>
            </a:r>
            <a:r>
              <a:rPr lang="fr-CH" sz="1800" dirty="0"/>
              <a:t>)</a:t>
            </a:r>
          </a:p>
          <a:p>
            <a:r>
              <a:rPr lang="fr-CH" sz="1800" dirty="0"/>
              <a:t>          {</a:t>
            </a:r>
          </a:p>
          <a:p>
            <a:r>
              <a:rPr lang="fr-CH" sz="1800" dirty="0"/>
              <a:t>              if (_</a:t>
            </a:r>
            <a:r>
              <a:rPr lang="fr-CH" sz="1800" dirty="0" err="1"/>
              <a:t>isRotating</a:t>
            </a:r>
            <a:r>
              <a:rPr lang="fr-CH" sz="1800" dirty="0"/>
              <a:t>)</a:t>
            </a:r>
          </a:p>
          <a:p>
            <a:r>
              <a:rPr lang="fr-CH" sz="1800" dirty="0"/>
              <a:t>              {</a:t>
            </a:r>
          </a:p>
          <a:p>
            <a:r>
              <a:rPr lang="fr-CH" sz="1800" dirty="0"/>
              <a:t>                  _</a:t>
            </a:r>
            <a:r>
              <a:rPr lang="fr-CH" sz="1800" dirty="0" err="1"/>
              <a:t>currentAngle</a:t>
            </a:r>
            <a:r>
              <a:rPr lang="fr-CH" sz="1800" dirty="0"/>
              <a:t> = (_</a:t>
            </a:r>
            <a:r>
              <a:rPr lang="fr-CH" sz="1800" dirty="0" err="1"/>
              <a:t>currentAngle</a:t>
            </a:r>
            <a:r>
              <a:rPr lang="fr-CH" sz="1800" dirty="0"/>
              <a:t> + _speed) % 360;</a:t>
            </a:r>
          </a:p>
          <a:p>
            <a:r>
              <a:rPr lang="fr-CH" sz="1800" dirty="0"/>
              <a:t>                  </a:t>
            </a:r>
            <a:r>
              <a:rPr lang="fr-CH" sz="1800" dirty="0" err="1"/>
              <a:t>await</a:t>
            </a:r>
            <a:r>
              <a:rPr lang="fr-CH" sz="1800" dirty="0"/>
              <a:t> </a:t>
            </a:r>
            <a:r>
              <a:rPr lang="fr-CH" sz="1800" dirty="0" err="1"/>
              <a:t>box.RotateTo</a:t>
            </a:r>
            <a:r>
              <a:rPr lang="fr-CH" sz="1800" dirty="0"/>
              <a:t>(_</a:t>
            </a:r>
            <a:r>
              <a:rPr lang="fr-CH" sz="1800" dirty="0" err="1"/>
              <a:t>currentAngle</a:t>
            </a:r>
            <a:r>
              <a:rPr lang="fr-CH" sz="1800" dirty="0"/>
              <a:t>, 0);</a:t>
            </a:r>
          </a:p>
          <a:p>
            <a:r>
              <a:rPr lang="fr-CH" sz="1800" dirty="0"/>
              <a:t>              }</a:t>
            </a:r>
          </a:p>
          <a:p>
            <a:r>
              <a:rPr lang="fr-CH" sz="1800" dirty="0"/>
              <a:t>              </a:t>
            </a:r>
            <a:r>
              <a:rPr lang="fr-CH" sz="1800" dirty="0" err="1"/>
              <a:t>await</a:t>
            </a:r>
            <a:r>
              <a:rPr lang="fr-CH" sz="1800" dirty="0"/>
              <a:t> </a:t>
            </a:r>
            <a:r>
              <a:rPr lang="fr-CH" sz="1800" dirty="0" err="1"/>
              <a:t>Task.Delay</a:t>
            </a:r>
            <a:r>
              <a:rPr lang="fr-CH" sz="1800" dirty="0"/>
              <a:t>(50);</a:t>
            </a:r>
          </a:p>
          <a:p>
            <a:r>
              <a:rPr lang="fr-CH" sz="1800" dirty="0"/>
              <a:t>          }</a:t>
            </a:r>
          </a:p>
          <a:p>
            <a:r>
              <a:rPr lang="fr-CH" sz="1800" dirty="0"/>
              <a:t>      }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5499457-483D-3121-86BC-0AA9030FD04A}"/>
              </a:ext>
            </a:extLst>
          </p:cNvPr>
          <p:cNvCxnSpPr/>
          <p:nvPr/>
        </p:nvCxnSpPr>
        <p:spPr>
          <a:xfrm>
            <a:off x="1844431" y="2055446"/>
            <a:ext cx="3509107" cy="296985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31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43F09B-C6C8-570F-1886-F7BAB7501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fr-CH" dirty="0"/>
              <a:t>À vous d’animer !</a:t>
            </a:r>
          </a:p>
        </p:txBody>
      </p:sp>
      <p:pic>
        <p:nvPicPr>
          <p:cNvPr id="6" name="Espace réservé du contenu 5" descr="Une image contenant clipart, dessin humoristique&#10;&#10;Description générée automatiquement">
            <a:extLst>
              <a:ext uri="{FF2B5EF4-FFF2-40B4-BE49-F238E27FC236}">
                <a16:creationId xmlns:a16="http://schemas.microsoft.com/office/drawing/2014/main" id="{81641176-0B64-C4AB-E7E7-D17560DDC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9" y="2671764"/>
            <a:ext cx="7568410" cy="3097795"/>
          </a:xfrm>
        </p:spPr>
      </p:pic>
      <p:pic>
        <p:nvPicPr>
          <p:cNvPr id="5" name="Picture 4" descr="Gros plan d'un guépard sur fond noir">
            <a:extLst>
              <a:ext uri="{FF2B5EF4-FFF2-40B4-BE49-F238E27FC236}">
                <a16:creationId xmlns:a16="http://schemas.microsoft.com/office/drawing/2014/main" id="{82AA6D71-A187-E295-AFFB-70C8D6ACB0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90" r="6650" b="-1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12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B7644F-FDA4-9E49-915D-C5A606E2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867061" cy="1499616"/>
          </a:xfrm>
        </p:spPr>
        <p:txBody>
          <a:bodyPr>
            <a:normAutofit/>
          </a:bodyPr>
          <a:lstStyle/>
          <a:p>
            <a:r>
              <a:rPr lang="fr-CH" dirty="0"/>
              <a:t>Bases de l’animation</a:t>
            </a: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CA4D39DB-AFA4-47BA-A7F2-13A71D210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-2"/>
            <a:ext cx="4657344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E5512B-BA61-B976-8DBC-8DEA9B2B7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1075" y="413797"/>
            <a:ext cx="3527043" cy="4725237"/>
          </a:xfrm>
        </p:spPr>
        <p:txBody>
          <a:bodyPr anchor="ctr">
            <a:normAutofit/>
          </a:bodyPr>
          <a:lstStyle/>
          <a:p>
            <a:r>
              <a:rPr lang="fr-CH" sz="2000" dirty="0">
                <a:solidFill>
                  <a:srgbClr val="FFFFFF"/>
                </a:solidFill>
              </a:rPr>
              <a:t>Une image</a:t>
            </a:r>
          </a:p>
          <a:p>
            <a:r>
              <a:rPr lang="fr-CH" sz="2000" dirty="0">
                <a:solidFill>
                  <a:srgbClr val="FFFFFF"/>
                </a:solidFill>
              </a:rPr>
              <a:t>Un temps d’arrêt</a:t>
            </a:r>
          </a:p>
          <a:p>
            <a:r>
              <a:rPr lang="fr-CH" sz="2000" dirty="0">
                <a:solidFill>
                  <a:srgbClr val="FFFFFF"/>
                </a:solidFill>
              </a:rPr>
              <a:t>Une image</a:t>
            </a:r>
          </a:p>
          <a:p>
            <a:r>
              <a:rPr lang="fr-CH" sz="2000" dirty="0">
                <a:solidFill>
                  <a:srgbClr val="FFFFFF"/>
                </a:solidFill>
              </a:rPr>
              <a:t>Un temps d’arrêt</a:t>
            </a:r>
          </a:p>
          <a:p>
            <a:r>
              <a:rPr lang="fr-CH" sz="2000" dirty="0">
                <a:solidFill>
                  <a:srgbClr val="FFFFFF"/>
                </a:solidFill>
              </a:rPr>
              <a:t>Une image</a:t>
            </a:r>
          </a:p>
          <a:p>
            <a:r>
              <a:rPr lang="fr-CH" sz="2000" dirty="0">
                <a:solidFill>
                  <a:srgbClr val="FFFFFF"/>
                </a:solidFill>
              </a:rPr>
              <a:t>Un temps d’arrêt</a:t>
            </a:r>
          </a:p>
          <a:p>
            <a:r>
              <a:rPr lang="fr-CH" sz="2000" dirty="0">
                <a:solidFill>
                  <a:srgbClr val="FFFFFF"/>
                </a:solidFill>
              </a:rPr>
              <a:t>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3AF665D-36E7-4192-4DB6-1A8313D29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55" y="2084832"/>
            <a:ext cx="6637453" cy="3901152"/>
          </a:xfrm>
          <a:prstGeom prst="rect">
            <a:avLst/>
          </a:prstGeom>
        </p:spPr>
      </p:pic>
      <p:pic>
        <p:nvPicPr>
          <p:cNvPr id="1026" name="Picture 2" descr="Timing is Everything - American Society for Nutrition">
            <a:extLst>
              <a:ext uri="{FF2B5EF4-FFF2-40B4-BE49-F238E27FC236}">
                <a16:creationId xmlns:a16="http://schemas.microsoft.com/office/drawing/2014/main" id="{25879B0E-7463-FC57-86A1-FDB8C207B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1075" y="4592097"/>
            <a:ext cx="3799192" cy="185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59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ync JavaScript: A Type Of JavaScript That Allows Code To Be Executed  Asynchronously – Spritely.net">
            <a:extLst>
              <a:ext uri="{FF2B5EF4-FFF2-40B4-BE49-F238E27FC236}">
                <a16:creationId xmlns:a16="http://schemas.microsoft.com/office/drawing/2014/main" id="{3374C102-D246-0130-EBB3-853BD6289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457" y="1360842"/>
            <a:ext cx="6096001" cy="306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6253E5B-83D4-42A4-EFC7-C4C0AF4E5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037" y="601240"/>
            <a:ext cx="9906000" cy="1382156"/>
          </a:xfrm>
        </p:spPr>
        <p:txBody>
          <a:bodyPr/>
          <a:lstStyle/>
          <a:p>
            <a:r>
              <a:rPr lang="fr-CH" dirty="0"/>
              <a:t>Timing en </a:t>
            </a:r>
            <a:r>
              <a:rPr lang="fr-CH" dirty="0" err="1"/>
              <a:t>c#</a:t>
            </a:r>
            <a:r>
              <a:rPr lang="fr-CH" dirty="0"/>
              <a:t> : </a:t>
            </a:r>
            <a:r>
              <a:rPr lang="fr-CH" b="1" dirty="0"/>
              <a:t>ASYNC / AWAIT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E9CF4E-A87F-64F0-5001-04E7AA8FC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714" y="2082237"/>
            <a:ext cx="4411494" cy="2280169"/>
          </a:xfrm>
        </p:spPr>
        <p:txBody>
          <a:bodyPr>
            <a:normAutofit/>
          </a:bodyPr>
          <a:lstStyle/>
          <a:p>
            <a:r>
              <a:rPr lang="fr-CH" dirty="0"/>
              <a:t>Gestion simplifiée de la concurrence (aka </a:t>
            </a:r>
            <a:r>
              <a:rPr lang="fr-CH" b="1" dirty="0"/>
              <a:t>multithreading</a:t>
            </a:r>
            <a:r>
              <a:rPr lang="fr-CH" dirty="0"/>
              <a:t>)</a:t>
            </a:r>
          </a:p>
          <a:p>
            <a:endParaRPr lang="fr-CH" dirty="0"/>
          </a:p>
          <a:p>
            <a:endParaRPr lang="fr-CH" dirty="0"/>
          </a:p>
          <a:p>
            <a:r>
              <a:rPr lang="fr-CH" dirty="0"/>
              <a:t>Exemple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49093B4-9B9F-25D5-70C3-9DB171577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68" y="4461247"/>
            <a:ext cx="11157225" cy="97133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B88E5DE-47C7-2E31-A86C-E8DA47E3B498}"/>
              </a:ext>
            </a:extLst>
          </p:cNvPr>
          <p:cNvSpPr/>
          <p:nvPr/>
        </p:nvSpPr>
        <p:spPr>
          <a:xfrm>
            <a:off x="3601039" y="5194930"/>
            <a:ext cx="3949831" cy="269421"/>
          </a:xfrm>
          <a:prstGeom prst="roundRect">
            <a:avLst/>
          </a:prstGeom>
          <a:solidFill>
            <a:srgbClr val="2957E7">
              <a:alpha val="2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D727CDC-45F1-4B6E-7AA8-906D71542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8" t="79578" r="37177" b="3348"/>
          <a:stretch/>
        </p:blipFill>
        <p:spPr>
          <a:xfrm>
            <a:off x="871398" y="5899179"/>
            <a:ext cx="10400967" cy="40885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D93D532-A3E2-5DAF-53FD-4275399B2D98}"/>
              </a:ext>
            </a:extLst>
          </p:cNvPr>
          <p:cNvSpPr/>
          <p:nvPr/>
        </p:nvSpPr>
        <p:spPr>
          <a:xfrm>
            <a:off x="1057275" y="4461248"/>
            <a:ext cx="581025" cy="253627"/>
          </a:xfrm>
          <a:prstGeom prst="roundRect">
            <a:avLst/>
          </a:prstGeom>
          <a:solidFill>
            <a:srgbClr val="E030B2">
              <a:alpha val="2784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0290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952056-EC43-6C54-AA45-F8857625A6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669" y="200232"/>
            <a:ext cx="9906000" cy="962025"/>
          </a:xfrm>
        </p:spPr>
        <p:txBody>
          <a:bodyPr/>
          <a:lstStyle/>
          <a:p>
            <a:r>
              <a:rPr lang="fr-CH" dirty="0" err="1"/>
              <a:t>Async</a:t>
            </a:r>
            <a:r>
              <a:rPr lang="fr-CH" dirty="0"/>
              <a:t>/</a:t>
            </a:r>
            <a:r>
              <a:rPr lang="fr-CH" dirty="0" err="1"/>
              <a:t>Await</a:t>
            </a:r>
            <a:r>
              <a:rPr lang="fr-CH" dirty="0"/>
              <a:t>: C#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B03A13-8BC2-9FD1-04A8-A730D9AA6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02" y="1245736"/>
            <a:ext cx="11907593" cy="2494518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4CE91854-40BF-543A-C2B3-FDB3F92D62C4}"/>
              </a:ext>
            </a:extLst>
          </p:cNvPr>
          <p:cNvSpPr txBox="1">
            <a:spLocks/>
          </p:cNvSpPr>
          <p:nvPr/>
        </p:nvSpPr>
        <p:spPr>
          <a:xfrm>
            <a:off x="352424" y="3740254"/>
            <a:ext cx="8543925" cy="2073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Méthode </a:t>
            </a:r>
            <a:r>
              <a:rPr lang="fr-CH" dirty="0" err="1"/>
              <a:t>async</a:t>
            </a:r>
            <a:r>
              <a:rPr lang="fr-CH" dirty="0"/>
              <a:t> =&gt; OK</a:t>
            </a:r>
          </a:p>
          <a:p>
            <a:r>
              <a:rPr lang="fr-CH" dirty="0"/>
              <a:t>Appel </a:t>
            </a:r>
            <a:r>
              <a:rPr lang="fr-CH" dirty="0" err="1"/>
              <a:t>async</a:t>
            </a:r>
            <a:r>
              <a:rPr lang="fr-CH" dirty="0"/>
              <a:t> =&gt; OK</a:t>
            </a:r>
          </a:p>
          <a:p>
            <a:r>
              <a:rPr lang="fr-CH" dirty="0"/>
              <a:t>Pas de </a:t>
            </a:r>
            <a:r>
              <a:rPr lang="fr-CH" dirty="0" err="1"/>
              <a:t>await</a:t>
            </a:r>
            <a:r>
              <a:rPr lang="fr-CH" dirty="0"/>
              <a:t> =&gt; pas d’attente que le Push se termine :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8D65D0B-4184-9D3B-BF8F-7377BCF11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69" y="5305530"/>
            <a:ext cx="7116093" cy="1361060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CC198B0-1D07-1BB0-7D3D-409E5735CA4F}"/>
              </a:ext>
            </a:extLst>
          </p:cNvPr>
          <p:cNvCxnSpPr/>
          <p:nvPr/>
        </p:nvCxnSpPr>
        <p:spPr>
          <a:xfrm flipH="1" flipV="1">
            <a:off x="1376313" y="1696825"/>
            <a:ext cx="829559" cy="218701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3FCF287-4BA0-D44A-0B3C-AE90C02E7F63}"/>
              </a:ext>
            </a:extLst>
          </p:cNvPr>
          <p:cNvCxnSpPr>
            <a:cxnSpLocks/>
          </p:cNvCxnSpPr>
          <p:nvPr/>
        </p:nvCxnSpPr>
        <p:spPr>
          <a:xfrm flipV="1">
            <a:off x="1791092" y="2092751"/>
            <a:ext cx="1648891" cy="221529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AF007634-7E60-9873-764F-35C7D30F3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69" y="5305530"/>
            <a:ext cx="6346861" cy="1332192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24163340-434D-93A4-3926-E7A51DCE27AC}"/>
              </a:ext>
            </a:extLst>
          </p:cNvPr>
          <p:cNvSpPr/>
          <p:nvPr/>
        </p:nvSpPr>
        <p:spPr>
          <a:xfrm>
            <a:off x="1055802" y="5693790"/>
            <a:ext cx="546755" cy="311084"/>
          </a:xfrm>
          <a:prstGeom prst="ellipse">
            <a:avLst/>
          </a:prstGeom>
          <a:solidFill>
            <a:srgbClr val="ADF66A">
              <a:alpha val="27059"/>
            </a:srgbClr>
          </a:solidFill>
          <a:ln>
            <a:solidFill>
              <a:srgbClr val="CFF98B">
                <a:alpha val="29804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6EFE1CC-D000-4C45-2637-790AD9F03F58}"/>
              </a:ext>
            </a:extLst>
          </p:cNvPr>
          <p:cNvSpPr/>
          <p:nvPr/>
        </p:nvSpPr>
        <p:spPr>
          <a:xfrm>
            <a:off x="4153293" y="6128305"/>
            <a:ext cx="546755" cy="311084"/>
          </a:xfrm>
          <a:prstGeom prst="ellipse">
            <a:avLst/>
          </a:prstGeom>
          <a:solidFill>
            <a:srgbClr val="ADF66A">
              <a:alpha val="27059"/>
            </a:srgbClr>
          </a:solidFill>
          <a:ln>
            <a:solidFill>
              <a:srgbClr val="CFF98B">
                <a:alpha val="29804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E7C3356-072C-44E2-66A5-9007A4586656}"/>
              </a:ext>
            </a:extLst>
          </p:cNvPr>
          <p:cNvCxnSpPr/>
          <p:nvPr/>
        </p:nvCxnSpPr>
        <p:spPr>
          <a:xfrm flipV="1">
            <a:off x="6730738" y="5165889"/>
            <a:ext cx="1583703" cy="6474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AE9CCE87-AEB4-C1ED-CF12-62F25C34B5A6}"/>
              </a:ext>
            </a:extLst>
          </p:cNvPr>
          <p:cNvSpPr txBox="1"/>
          <p:nvPr/>
        </p:nvSpPr>
        <p:spPr>
          <a:xfrm>
            <a:off x="8314441" y="4639217"/>
            <a:ext cx="3735354" cy="646331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CH" b="1" dirty="0"/>
              <a:t>Ne bloque pas l’appelant! </a:t>
            </a:r>
          </a:p>
          <a:p>
            <a:r>
              <a:rPr lang="fr-CH" b="1" dirty="0"/>
              <a:t>(à l’intérieur d’une méthode </a:t>
            </a:r>
            <a:r>
              <a:rPr lang="fr-CH" b="1" dirty="0" err="1"/>
              <a:t>async</a:t>
            </a:r>
            <a:r>
              <a:rPr lang="fr-CH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603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22" grpId="0" animBg="1"/>
      <p:bldP spid="23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1D3881-364F-432B-C5B1-01C800BAD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Async</a:t>
            </a:r>
            <a:r>
              <a:rPr lang="fr-CH" dirty="0"/>
              <a:t>: questions à se poser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56AA88-7FE2-9ED5-070E-A4E0096B5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Est-ce que je veux bloquer toute l’application pour faire cette opération ?</a:t>
            </a:r>
          </a:p>
          <a:p>
            <a:pPr lvl="1"/>
            <a:r>
              <a:rPr lang="fr-CH" dirty="0"/>
              <a:t>Réponse à 90% =&gt; NON =&gt; méthode </a:t>
            </a:r>
            <a:r>
              <a:rPr lang="fr-CH" dirty="0" err="1"/>
              <a:t>Async</a:t>
            </a:r>
            <a:r>
              <a:rPr lang="fr-CH" dirty="0"/>
              <a:t> (ne pas bloquer le thread UI)</a:t>
            </a:r>
          </a:p>
          <a:p>
            <a:pPr marL="457200" lvl="1" indent="0">
              <a:buNone/>
            </a:pPr>
            <a:endParaRPr lang="fr-CH" dirty="0"/>
          </a:p>
          <a:p>
            <a:r>
              <a:rPr lang="fr-CH" dirty="0"/>
              <a:t>Est-ce que je veux attendre qu’une opération se termine avant d’en démarrer une autre?</a:t>
            </a:r>
          </a:p>
          <a:p>
            <a:pPr lvl="1"/>
            <a:r>
              <a:rPr lang="fr-CH" dirty="0"/>
              <a:t>Oui : AWAIT</a:t>
            </a:r>
          </a:p>
          <a:p>
            <a:pPr lvl="1"/>
            <a:r>
              <a:rPr lang="fr-CH" dirty="0"/>
              <a:t>Non: </a:t>
            </a:r>
            <a:r>
              <a:rPr lang="fr-CH" strike="dblStrike" dirty="0"/>
              <a:t>AWAIT</a:t>
            </a:r>
          </a:p>
          <a:p>
            <a:pPr lvl="2"/>
            <a:endParaRPr lang="fr-CH" dirty="0"/>
          </a:p>
        </p:txBody>
      </p:sp>
      <p:pic>
        <p:nvPicPr>
          <p:cNvPr id="3076" name="Picture 4" descr="Async Gif">
            <a:extLst>
              <a:ext uri="{FF2B5EF4-FFF2-40B4-BE49-F238E27FC236}">
                <a16:creationId xmlns:a16="http://schemas.microsoft.com/office/drawing/2014/main" id="{2BC292D1-A4D6-9265-B335-F54C1CAFE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181" y="3974013"/>
            <a:ext cx="4729843" cy="274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00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5" name="Rectangle 5134">
            <a:extLst>
              <a:ext uri="{FF2B5EF4-FFF2-40B4-BE49-F238E27FC236}">
                <a16:creationId xmlns:a16="http://schemas.microsoft.com/office/drawing/2014/main" id="{CBDDD243-ED5F-4896-B18B-ABCF4B7E1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7" name="Rectangle 5136">
            <a:extLst>
              <a:ext uri="{FF2B5EF4-FFF2-40B4-BE49-F238E27FC236}">
                <a16:creationId xmlns:a16="http://schemas.microsoft.com/office/drawing/2014/main" id="{319E6BB3-DF2B-4751-97C5-B3DB949AE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7BA823-6CE8-B632-C6A4-1B00D1CFA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11819"/>
            <a:ext cx="9720072" cy="1499616"/>
          </a:xfrm>
        </p:spPr>
        <p:txBody>
          <a:bodyPr>
            <a:normAutofit/>
          </a:bodyPr>
          <a:lstStyle/>
          <a:p>
            <a:r>
              <a:rPr lang="fr-CH" dirty="0">
                <a:solidFill>
                  <a:srgbClr val="FFFFFF"/>
                </a:solidFill>
              </a:rPr>
              <a:t>Animation de base avec MAUI</a:t>
            </a: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2E6A6D76-F87E-F20A-9517-57A001EF9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613" y="428479"/>
            <a:ext cx="4853354" cy="3803700"/>
          </a:xfrm>
        </p:spPr>
        <p:txBody>
          <a:bodyPr anchor="ctr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CH" sz="3200" dirty="0"/>
              <a:t>Fade</a:t>
            </a:r>
            <a:endParaRPr lang="fr-CH" sz="4000" dirty="0"/>
          </a:p>
          <a:p>
            <a:pPr>
              <a:buFont typeface="Arial" panose="020B0604020202020204" pitchFamily="34" charset="0"/>
              <a:buChar char="•"/>
            </a:pPr>
            <a:r>
              <a:rPr lang="fr-CH" sz="3200" dirty="0"/>
              <a:t>Rotation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H" sz="3200" dirty="0" err="1"/>
              <a:t>Scale</a:t>
            </a:r>
            <a:r>
              <a:rPr lang="fr-CH" sz="3200" dirty="0"/>
              <a:t> (zoom)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H" sz="3200" dirty="0"/>
              <a:t>Translate</a:t>
            </a:r>
          </a:p>
        </p:txBody>
      </p:sp>
      <p:pic>
        <p:nvPicPr>
          <p:cNvPr id="5130" name="Picture 10" descr="Learn Performing Animation in .NET MAUI: Part 1 | Syncfusion Blogs">
            <a:extLst>
              <a:ext uri="{FF2B5EF4-FFF2-40B4-BE49-F238E27FC236}">
                <a16:creationId xmlns:a16="http://schemas.microsoft.com/office/drawing/2014/main" id="{E19C3E4D-E39F-DE62-7637-1992C664B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4267" y="279125"/>
            <a:ext cx="5684665" cy="4013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39" name="Straight Connector 5138">
            <a:extLst>
              <a:ext uri="{FF2B5EF4-FFF2-40B4-BE49-F238E27FC236}">
                <a16:creationId xmlns:a16="http://schemas.microsoft.com/office/drawing/2014/main" id="{A61721DD-D110-44EE-82A7-D56AB687E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04427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39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099EC0B-DAE2-031D-EB88-3FFF2AEB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fr-CH">
                <a:solidFill>
                  <a:srgbClr val="FFFFFF"/>
                </a:solidFill>
              </a:rPr>
              <a:t>Exemple concret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ED0B19-5F48-31A8-8528-94E6B91FE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fr-CH" sz="3200" dirty="0">
                <a:solidFill>
                  <a:srgbClr val="FFFFFF"/>
                </a:solidFill>
              </a:rPr>
              <a:t>Animation</a:t>
            </a:r>
          </a:p>
          <a:p>
            <a:pPr lvl="1"/>
            <a:r>
              <a:rPr lang="fr-CH" sz="2800" dirty="0">
                <a:solidFill>
                  <a:srgbClr val="FFFFFF"/>
                </a:solidFill>
              </a:rPr>
              <a:t>Rotation</a:t>
            </a:r>
          </a:p>
          <a:p>
            <a:pPr lvl="1"/>
            <a:r>
              <a:rPr lang="fr-CH" sz="2800" dirty="0">
                <a:solidFill>
                  <a:srgbClr val="FFFFFF"/>
                </a:solidFill>
              </a:rPr>
              <a:t>Déplacement</a:t>
            </a:r>
          </a:p>
          <a:p>
            <a:pPr lvl="1"/>
            <a:endParaRPr lang="fr-CH" sz="2800" dirty="0">
              <a:solidFill>
                <a:srgbClr val="FFFFFF"/>
              </a:solidFill>
            </a:endParaRPr>
          </a:p>
          <a:p>
            <a:r>
              <a:rPr lang="fr-CH" sz="3200" dirty="0">
                <a:solidFill>
                  <a:srgbClr val="FFFFFF"/>
                </a:solidFill>
              </a:rPr>
              <a:t>Nouveaux contrôles</a:t>
            </a:r>
          </a:p>
          <a:p>
            <a:pPr lvl="1"/>
            <a:r>
              <a:rPr lang="fr-CH" sz="2800" dirty="0">
                <a:solidFill>
                  <a:srgbClr val="FFFFFF"/>
                </a:solidFill>
              </a:rPr>
              <a:t>Switch</a:t>
            </a:r>
          </a:p>
          <a:p>
            <a:pPr lvl="1"/>
            <a:r>
              <a:rPr lang="fr-CH" sz="2800" dirty="0" err="1">
                <a:solidFill>
                  <a:srgbClr val="FFFFFF"/>
                </a:solidFill>
              </a:rPr>
              <a:t>Slider</a:t>
            </a:r>
            <a:endParaRPr lang="fr-CH" sz="2800" dirty="0">
              <a:solidFill>
                <a:srgbClr val="FFFFFF"/>
              </a:solidFill>
            </a:endParaRPr>
          </a:p>
          <a:p>
            <a:pPr lvl="1"/>
            <a:endParaRPr lang="fr-CH" sz="3600" dirty="0">
              <a:solidFill>
                <a:srgbClr val="FFFFFF"/>
              </a:solidFill>
            </a:endParaRPr>
          </a:p>
        </p:txBody>
      </p:sp>
      <p:pic>
        <p:nvPicPr>
          <p:cNvPr id="7" name="Image 6" descr="Une image contenant capture d’écran, texte, diagramme, conception&#10;&#10;Description générée automatiquement">
            <a:extLst>
              <a:ext uri="{FF2B5EF4-FFF2-40B4-BE49-F238E27FC236}">
                <a16:creationId xmlns:a16="http://schemas.microsoft.com/office/drawing/2014/main" id="{EB2E6BE7-8E65-F869-7305-71D81F200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796" y="640080"/>
            <a:ext cx="5088329" cy="5577840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F9EEB28-D0C5-A6EF-83E5-F1BC57DB3310}"/>
              </a:ext>
            </a:extLst>
          </p:cNvPr>
          <p:cNvCxnSpPr/>
          <p:nvPr/>
        </p:nvCxnSpPr>
        <p:spPr>
          <a:xfrm flipV="1">
            <a:off x="2377440" y="4251960"/>
            <a:ext cx="6309360" cy="79030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C0346CC-A032-8BA7-A58B-75EB40E24378}"/>
              </a:ext>
            </a:extLst>
          </p:cNvPr>
          <p:cNvCxnSpPr>
            <a:cxnSpLocks/>
          </p:cNvCxnSpPr>
          <p:nvPr/>
        </p:nvCxnSpPr>
        <p:spPr>
          <a:xfrm>
            <a:off x="2310493" y="5530759"/>
            <a:ext cx="5666014" cy="502648"/>
          </a:xfrm>
          <a:prstGeom prst="straightConnector1">
            <a:avLst/>
          </a:prstGeom>
          <a:ln w="57150">
            <a:solidFill>
              <a:srgbClr val="D5C93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7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ipt informatique sur un écran">
            <a:extLst>
              <a:ext uri="{FF2B5EF4-FFF2-40B4-BE49-F238E27FC236}">
                <a16:creationId xmlns:a16="http://schemas.microsoft.com/office/drawing/2014/main" id="{60FEC5E5-BB1D-5D24-212B-7EB0B3FC2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81" b="9749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69F5BC-713B-69F0-327F-4E849C231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49" y="3429000"/>
            <a:ext cx="7501651" cy="1090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 </a:t>
            </a:r>
            <a:r>
              <a:rPr lang="en-US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peu</a:t>
            </a:r>
            <a:r>
              <a:rPr lang="en-US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code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77F627-0CDC-71CB-91E5-80A95530F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349" y="4779313"/>
            <a:ext cx="7501650" cy="5148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FFFFFF"/>
                </a:solidFill>
              </a:rPr>
              <a:t>De quoi a-t-on </a:t>
            </a:r>
            <a:r>
              <a:rPr lang="en-US" sz="1800" dirty="0" err="1">
                <a:solidFill>
                  <a:srgbClr val="FFFFFF"/>
                </a:solidFill>
              </a:rPr>
              <a:t>besoin</a:t>
            </a:r>
            <a:r>
              <a:rPr lang="en-US" sz="1800" dirty="0">
                <a:solidFill>
                  <a:srgbClr val="FFFFFF"/>
                </a:solidFill>
              </a:rPr>
              <a:t> 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04D3EE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176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A8CB93C-4EEB-6789-B2B7-B74794C7E800}"/>
              </a:ext>
            </a:extLst>
          </p:cNvPr>
          <p:cNvSpPr txBox="1"/>
          <p:nvPr/>
        </p:nvSpPr>
        <p:spPr>
          <a:xfrm>
            <a:off x="94269" y="520511"/>
            <a:ext cx="9323108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&lt;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VerticalStackLayout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Spacing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="10"&gt;</a:t>
            </a:r>
          </a:p>
          <a:p>
            <a:endParaRPr lang="fr-CH" sz="1200" dirty="0">
              <a:solidFill>
                <a:srgbClr val="0000FF"/>
              </a:solidFill>
              <a:latin typeface="Cascadia Mono" panose="020B0609020000020004" pitchFamily="49" charset="0"/>
            </a:endParaRP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&lt;!--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BoxView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qui sera animé --&gt;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&lt;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BoxView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x:Name="box"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Margin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="0,30,0,0" 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Color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="Aqua"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WidthRequest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="150"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        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HeightRequest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="150"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        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HorizontalOptions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="Center" /&gt;</a:t>
            </a:r>
          </a:p>
          <a:p>
            <a:endParaRPr lang="fr-CH" sz="1200" dirty="0">
              <a:solidFill>
                <a:srgbClr val="0000FF"/>
              </a:solidFill>
              <a:latin typeface="Cascadia Mono" panose="020B0609020000020004" pitchFamily="49" charset="0"/>
            </a:endParaRP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&lt;!-- Switch de rotation --&gt;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&lt;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HorizontalStackLayout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HorizontalOptions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="Center"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Margin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="0,25,0,0"&gt;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    &lt;Label x:Name="rotationLabel"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          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Text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Rotate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90"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          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VerticalTextAlignment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="Center" /&gt;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    &lt;Switch x:Name="rotationSwitch"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           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Toggled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OnRotationToggled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" /&gt;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&lt;/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HorizontalStackLayout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&gt;</a:t>
            </a:r>
          </a:p>
          <a:p>
            <a:endParaRPr lang="fr-CH" sz="1200" dirty="0">
              <a:solidFill>
                <a:srgbClr val="0000FF"/>
              </a:solidFill>
              <a:latin typeface="Cascadia Mono" panose="020B0609020000020004" pitchFamily="49" charset="0"/>
            </a:endParaRP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&lt;!-- Déplacement avec les boutons --&gt;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&lt;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HorizontalStackLayout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HorizontalOptions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="Center"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Margin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="0,25,0,0"&gt;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    &lt;Button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Text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="&amp;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lt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;&amp;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lt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;"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           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Clicked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OnMoveLeft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" /&gt;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    &lt;Button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Text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="&gt;&gt;"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           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Margin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="10,0,0,0"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           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Clicked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OnMoveRight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" /&gt;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&lt;/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HorizontalStackLayout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&gt;</a:t>
            </a:r>
          </a:p>
          <a:p>
            <a:endParaRPr lang="fr-CH" sz="1200" dirty="0">
              <a:solidFill>
                <a:srgbClr val="0000FF"/>
              </a:solidFill>
              <a:latin typeface="Cascadia Mono" panose="020B0609020000020004" pitchFamily="49" charset="0"/>
            </a:endParaRP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&lt;!-- Ajustement de la vitesse --&gt;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&lt;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StackLayout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Orientation="Horizontal"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HorizontalOptions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="Center"&gt;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    &lt;Label x:Name="speedLabel"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          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Text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="Speed 10" /&gt;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    &lt;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Slider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x:Name="speedSlider"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WidthRequest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="150" Value="10" Minimum="1" Maximum="50"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            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ValueChanged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="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OnSpeedChanged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" /&gt;</a:t>
            </a: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    &lt;/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StackLayout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&gt;</a:t>
            </a:r>
          </a:p>
          <a:p>
            <a:endParaRPr lang="fr-CH" sz="1200" dirty="0">
              <a:solidFill>
                <a:srgbClr val="0000FF"/>
              </a:solidFill>
              <a:latin typeface="Cascadia Mono" panose="020B0609020000020004" pitchFamily="49" charset="0"/>
            </a:endParaRPr>
          </a:p>
          <a:p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  &lt;/</a:t>
            </a:r>
            <a:r>
              <a:rPr lang="fr-CH" sz="120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VerticalStackLayout</a:t>
            </a:r>
            <a:r>
              <a:rPr lang="fr-CH" sz="1200" dirty="0">
                <a:solidFill>
                  <a:srgbClr val="0000FF"/>
                </a:solidFill>
                <a:latin typeface="Cascadia Mono" panose="020B0609020000020004" pitchFamily="49" charset="0"/>
              </a:rPr>
              <a:t>&gt;</a:t>
            </a:r>
            <a:endParaRPr lang="fr-CH" sz="1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ACECBD2-00AB-0E22-CE22-3B3CD6B8C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481" y="1556344"/>
            <a:ext cx="2638793" cy="3991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57B3E5A-750E-853E-D52D-B2947A1AC13F}"/>
              </a:ext>
            </a:extLst>
          </p:cNvPr>
          <p:cNvCxnSpPr>
            <a:cxnSpLocks/>
          </p:cNvCxnSpPr>
          <p:nvPr/>
        </p:nvCxnSpPr>
        <p:spPr>
          <a:xfrm>
            <a:off x="3907692" y="2883877"/>
            <a:ext cx="6885999" cy="9905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11BCB56-880A-5787-FB71-3CB0AB05D8E4}"/>
              </a:ext>
            </a:extLst>
          </p:cNvPr>
          <p:cNvCxnSpPr>
            <a:cxnSpLocks/>
          </p:cNvCxnSpPr>
          <p:nvPr/>
        </p:nvCxnSpPr>
        <p:spPr>
          <a:xfrm>
            <a:off x="3282462" y="3962400"/>
            <a:ext cx="6801327" cy="8075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7CAE223-585A-E5DC-2446-42F113214295}"/>
              </a:ext>
            </a:extLst>
          </p:cNvPr>
          <p:cNvCxnSpPr>
            <a:cxnSpLocks/>
          </p:cNvCxnSpPr>
          <p:nvPr/>
        </p:nvCxnSpPr>
        <p:spPr>
          <a:xfrm flipV="1">
            <a:off x="3696677" y="5418375"/>
            <a:ext cx="6521979" cy="388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628EE59-1031-0CEC-56F1-8CF72A732FE4}"/>
              </a:ext>
            </a:extLst>
          </p:cNvPr>
          <p:cNvSpPr/>
          <p:nvPr/>
        </p:nvSpPr>
        <p:spPr>
          <a:xfrm>
            <a:off x="1397455" y="1034612"/>
            <a:ext cx="1333892" cy="365416"/>
          </a:xfrm>
          <a:prstGeom prst="roundRect">
            <a:avLst/>
          </a:prstGeom>
          <a:solidFill>
            <a:srgbClr val="F8A808">
              <a:alpha val="2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7525913-BC15-D6CB-D9AC-5F30C844CC8D}"/>
              </a:ext>
            </a:extLst>
          </p:cNvPr>
          <p:cNvSpPr txBox="1"/>
          <p:nvPr/>
        </p:nvSpPr>
        <p:spPr>
          <a:xfrm>
            <a:off x="9851010" y="197345"/>
            <a:ext cx="1498862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CH" dirty="0"/>
              <a:t>VUE / XAML</a:t>
            </a:r>
          </a:p>
        </p:txBody>
      </p:sp>
    </p:spTree>
    <p:extLst>
      <p:ext uri="{BB962C8B-B14F-4D97-AF65-F5344CB8AC3E}">
        <p14:creationId xmlns:p14="http://schemas.microsoft.com/office/powerpoint/2010/main" val="106803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égral">
  <a:themeElements>
    <a:clrScheme name="Inté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é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é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12CA962D3BC343BA4881942FCA9ABD" ma:contentTypeVersion="13" ma:contentTypeDescription="Crée un document." ma:contentTypeScope="" ma:versionID="45e4eb9c467ac1095cc278a4b870d57b">
  <xsd:schema xmlns:xsd="http://www.w3.org/2001/XMLSchema" xmlns:xs="http://www.w3.org/2001/XMLSchema" xmlns:p="http://schemas.microsoft.com/office/2006/metadata/properties" xmlns:ns2="eb2b4dc0-5538-4988-a426-1e3bf3687743" xmlns:ns3="26488081-7094-48e3-a435-bbb366c5709a" targetNamespace="http://schemas.microsoft.com/office/2006/metadata/properties" ma:root="true" ma:fieldsID="f5af6340369c61bec97e443d69464973" ns2:_="" ns3:_="">
    <xsd:import namespace="eb2b4dc0-5538-4988-a426-1e3bf3687743"/>
    <xsd:import namespace="26488081-7094-48e3-a435-bbb366c570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2b4dc0-5538-4988-a426-1e3bf36877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5cfe7824-1d92-4d19-9a43-1c93e0eb46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488081-7094-48e3-a435-bbb366c5709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1d2a550-8a6e-4716-a102-3562047d879a}" ma:internalName="TaxCatchAll" ma:showField="CatchAllData" ma:web="26488081-7094-48e3-a435-bbb366c570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2b4dc0-5538-4988-a426-1e3bf3687743">
      <Terms xmlns="http://schemas.microsoft.com/office/infopath/2007/PartnerControls"/>
    </lcf76f155ced4ddcb4097134ff3c332f>
    <TaxCatchAll xmlns="26488081-7094-48e3-a435-bbb366c5709a" xsi:nil="true"/>
  </documentManagement>
</p:properties>
</file>

<file path=customXml/itemProps1.xml><?xml version="1.0" encoding="utf-8"?>
<ds:datastoreItem xmlns:ds="http://schemas.openxmlformats.org/officeDocument/2006/customXml" ds:itemID="{05DB8DDB-FBC8-4D93-BE8E-A54CCD3EE1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532238-BAAC-4034-8313-B4D92E16E6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2b4dc0-5538-4988-a426-1e3bf3687743"/>
    <ds:schemaRef ds:uri="26488081-7094-48e3-a435-bbb366c570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A32990-FA25-4D47-B7EA-FA1950D3DAF9}">
  <ds:schemaRefs>
    <ds:schemaRef ds:uri="http://schemas.microsoft.com/office/2006/metadata/properties"/>
    <ds:schemaRef ds:uri="http://schemas.microsoft.com/office/infopath/2007/PartnerControls"/>
    <ds:schemaRef ds:uri="eb2b4dc0-5538-4988-a426-1e3bf3687743"/>
    <ds:schemaRef ds:uri="26488081-7094-48e3-a435-bbb366c5709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639</TotalTime>
  <Words>673</Words>
  <Application>Microsoft Office PowerPoint</Application>
  <PresentationFormat>Grand écran</PresentationFormat>
  <Paragraphs>128</Paragraphs>
  <Slides>11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Cascadia Mono</vt:lpstr>
      <vt:lpstr>Tw Cen MT</vt:lpstr>
      <vt:lpstr>Tw Cen MT Condensed</vt:lpstr>
      <vt:lpstr>Wingdings 3</vt:lpstr>
      <vt:lpstr>Intégral</vt:lpstr>
      <vt:lpstr>Animations</vt:lpstr>
      <vt:lpstr>Bases de l’animation</vt:lpstr>
      <vt:lpstr>Timing en c# : ASYNC / AWAIT</vt:lpstr>
      <vt:lpstr>Async/Await: C#</vt:lpstr>
      <vt:lpstr>Async: questions à se poser</vt:lpstr>
      <vt:lpstr>Animation de base avec MAUI</vt:lpstr>
      <vt:lpstr>Exemple concret</vt:lpstr>
      <vt:lpstr>Un peu de code</vt:lpstr>
      <vt:lpstr>Présentation PowerPoint</vt:lpstr>
      <vt:lpstr>Présentation PowerPoint</vt:lpstr>
      <vt:lpstr>À vous d’animer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Animations</dc:title>
  <dc:creator>Jonathan Melly</dc:creator>
  <cp:lastModifiedBy>Jonathan Melly</cp:lastModifiedBy>
  <cp:revision>2</cp:revision>
  <dcterms:created xsi:type="dcterms:W3CDTF">2024-03-20T12:26:06Z</dcterms:created>
  <dcterms:modified xsi:type="dcterms:W3CDTF">2026-01-04T08:03:08Z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xd_ProgID">
    <vt:lpwstr/>
  </property>
  <property fmtid="{D5CDD505-2E9C-101B-9397-08002B2CF9AE}" pid="3" name="MediaServiceImageTags">
    <vt:lpwstr/>
  </property>
  <property fmtid="{D5CDD505-2E9C-101B-9397-08002B2CF9AE}" pid="4" name="ContentTypeId">
    <vt:lpwstr>0x010100BD12CA962D3BC343BA4881942FCA9ABD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