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62" r:id="rId7"/>
    <p:sldId id="258" r:id="rId8"/>
    <p:sldId id="265" r:id="rId9"/>
    <p:sldId id="259" r:id="rId10"/>
    <p:sldId id="264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C42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688F6-D224-4ACD-9032-0C69C37BD645}" v="29" dt="2024-03-08T13:37:03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Melly" userId="a7718738-f2aa-4d1b-bcf4-5a9c900fe107" providerId="ADAL" clId="{1F1688F6-D224-4ACD-9032-0C69C37BD645}"/>
    <pc:docChg chg="undo custSel addSld modSld">
      <pc:chgData name="Jonathan Melly" userId="a7718738-f2aa-4d1b-bcf4-5a9c900fe107" providerId="ADAL" clId="{1F1688F6-D224-4ACD-9032-0C69C37BD645}" dt="2024-03-08T13:37:03.781" v="144"/>
      <pc:docMkLst>
        <pc:docMk/>
      </pc:docMkLst>
      <pc:sldChg chg="addSp delSp modSp new mod modAnim">
        <pc:chgData name="Jonathan Melly" userId="a7718738-f2aa-4d1b-bcf4-5a9c900fe107" providerId="ADAL" clId="{1F1688F6-D224-4ACD-9032-0C69C37BD645}" dt="2024-03-08T13:37:03.781" v="144"/>
        <pc:sldMkLst>
          <pc:docMk/>
          <pc:sldMk cId="1682411159" sldId="264"/>
        </pc:sldMkLst>
        <pc:spChg chg="mod">
          <ac:chgData name="Jonathan Melly" userId="a7718738-f2aa-4d1b-bcf4-5a9c900fe107" providerId="ADAL" clId="{1F1688F6-D224-4ACD-9032-0C69C37BD645}" dt="2024-03-08T10:38:14.518" v="50" actId="20577"/>
          <ac:spMkLst>
            <pc:docMk/>
            <pc:sldMk cId="1682411159" sldId="264"/>
            <ac:spMk id="2" creationId="{7299DA15-6D43-EFFE-2BB5-B120C7929F15}"/>
          </ac:spMkLst>
        </pc:spChg>
        <pc:spChg chg="del">
          <ac:chgData name="Jonathan Melly" userId="a7718738-f2aa-4d1b-bcf4-5a9c900fe107" providerId="ADAL" clId="{1F1688F6-D224-4ACD-9032-0C69C37BD645}" dt="2024-03-08T13:27:55.132" v="55"/>
          <ac:spMkLst>
            <pc:docMk/>
            <pc:sldMk cId="1682411159" sldId="264"/>
            <ac:spMk id="3" creationId="{E0F5172E-EA29-29DD-58E6-C5A8C57374F3}"/>
          </ac:spMkLst>
        </pc:spChg>
        <pc:spChg chg="add mod">
          <ac:chgData name="Jonathan Melly" userId="a7718738-f2aa-4d1b-bcf4-5a9c900fe107" providerId="ADAL" clId="{1F1688F6-D224-4ACD-9032-0C69C37BD645}" dt="2024-03-08T13:30:16.008" v="75" actId="207"/>
          <ac:spMkLst>
            <pc:docMk/>
            <pc:sldMk cId="1682411159" sldId="264"/>
            <ac:spMk id="12" creationId="{BA188E49-1D75-BE92-6760-D72D8F749B4B}"/>
          </ac:spMkLst>
        </pc:spChg>
        <pc:spChg chg="add mod">
          <ac:chgData name="Jonathan Melly" userId="a7718738-f2aa-4d1b-bcf4-5a9c900fe107" providerId="ADAL" clId="{1F1688F6-D224-4ACD-9032-0C69C37BD645}" dt="2024-03-08T13:30:44.416" v="80" actId="14100"/>
          <ac:spMkLst>
            <pc:docMk/>
            <pc:sldMk cId="1682411159" sldId="264"/>
            <ac:spMk id="13" creationId="{8C58D3C6-D3EC-F340-55C4-94E95411708B}"/>
          </ac:spMkLst>
        </pc:spChg>
        <pc:spChg chg="add mod">
          <ac:chgData name="Jonathan Melly" userId="a7718738-f2aa-4d1b-bcf4-5a9c900fe107" providerId="ADAL" clId="{1F1688F6-D224-4ACD-9032-0C69C37BD645}" dt="2024-03-08T13:30:48.245" v="82" actId="1076"/>
          <ac:spMkLst>
            <pc:docMk/>
            <pc:sldMk cId="1682411159" sldId="264"/>
            <ac:spMk id="14" creationId="{17B7CDF6-1887-D41E-7DCA-6C0E6F28342A}"/>
          </ac:spMkLst>
        </pc:spChg>
        <pc:spChg chg="add mod">
          <ac:chgData name="Jonathan Melly" userId="a7718738-f2aa-4d1b-bcf4-5a9c900fe107" providerId="ADAL" clId="{1F1688F6-D224-4ACD-9032-0C69C37BD645}" dt="2024-03-08T13:34:14.359" v="126" actId="1076"/>
          <ac:spMkLst>
            <pc:docMk/>
            <pc:sldMk cId="1682411159" sldId="264"/>
            <ac:spMk id="21" creationId="{A2DE6599-8B04-F8F1-0178-13B6DF522AB6}"/>
          </ac:spMkLst>
        </pc:spChg>
        <pc:spChg chg="add mod">
          <ac:chgData name="Jonathan Melly" userId="a7718738-f2aa-4d1b-bcf4-5a9c900fe107" providerId="ADAL" clId="{1F1688F6-D224-4ACD-9032-0C69C37BD645}" dt="2024-03-08T13:36:57.117" v="143" actId="1076"/>
          <ac:spMkLst>
            <pc:docMk/>
            <pc:sldMk cId="1682411159" sldId="264"/>
            <ac:spMk id="22" creationId="{C7541621-CD2F-541E-AC60-9BEFC581F957}"/>
          </ac:spMkLst>
        </pc:spChg>
        <pc:picChg chg="add mod">
          <ac:chgData name="Jonathan Melly" userId="a7718738-f2aa-4d1b-bcf4-5a9c900fe107" providerId="ADAL" clId="{1F1688F6-D224-4ACD-9032-0C69C37BD645}" dt="2024-03-08T13:34:08.479" v="125" actId="1076"/>
          <ac:picMkLst>
            <pc:docMk/>
            <pc:sldMk cId="1682411159" sldId="264"/>
            <ac:picMk id="5" creationId="{219C7D86-CA7E-4C12-3FFE-28B484D4EBA2}"/>
          </ac:picMkLst>
        </pc:picChg>
        <pc:picChg chg="add mod">
          <ac:chgData name="Jonathan Melly" userId="a7718738-f2aa-4d1b-bcf4-5a9c900fe107" providerId="ADAL" clId="{1F1688F6-D224-4ACD-9032-0C69C37BD645}" dt="2024-03-08T13:29:30.213" v="71" actId="1076"/>
          <ac:picMkLst>
            <pc:docMk/>
            <pc:sldMk cId="1682411159" sldId="264"/>
            <ac:picMk id="7" creationId="{6333F413-DE31-3137-4C06-93D9A6D777CA}"/>
          </ac:picMkLst>
        </pc:picChg>
        <pc:picChg chg="add del mod">
          <ac:chgData name="Jonathan Melly" userId="a7718738-f2aa-4d1b-bcf4-5a9c900fe107" providerId="ADAL" clId="{1F1688F6-D224-4ACD-9032-0C69C37BD645}" dt="2024-03-08T13:28:55.629" v="60" actId="478"/>
          <ac:picMkLst>
            <pc:docMk/>
            <pc:sldMk cId="1682411159" sldId="264"/>
            <ac:picMk id="9" creationId="{788B08FC-ACE0-6159-A9F3-093E21DF53DF}"/>
          </ac:picMkLst>
        </pc:picChg>
        <pc:picChg chg="add mod">
          <ac:chgData name="Jonathan Melly" userId="a7718738-f2aa-4d1b-bcf4-5a9c900fe107" providerId="ADAL" clId="{1F1688F6-D224-4ACD-9032-0C69C37BD645}" dt="2024-03-08T13:29:33.785" v="72" actId="1076"/>
          <ac:picMkLst>
            <pc:docMk/>
            <pc:sldMk cId="1682411159" sldId="264"/>
            <ac:picMk id="11" creationId="{BE5278CE-97E0-68DD-BFD0-45DD96675387}"/>
          </ac:picMkLst>
        </pc:picChg>
        <pc:picChg chg="add mod">
          <ac:chgData name="Jonathan Melly" userId="a7718738-f2aa-4d1b-bcf4-5a9c900fe107" providerId="ADAL" clId="{1F1688F6-D224-4ACD-9032-0C69C37BD645}" dt="2024-03-08T13:34:37.985" v="130" actId="1440"/>
          <ac:picMkLst>
            <pc:docMk/>
            <pc:sldMk cId="1682411159" sldId="264"/>
            <ac:picMk id="18" creationId="{7E6A3F0F-D63C-4126-41CF-DB9F4BBFA66B}"/>
          </ac:picMkLst>
        </pc:picChg>
        <pc:cxnChg chg="add mod">
          <ac:chgData name="Jonathan Melly" userId="a7718738-f2aa-4d1b-bcf4-5a9c900fe107" providerId="ADAL" clId="{1F1688F6-D224-4ACD-9032-0C69C37BD645}" dt="2024-03-08T13:31:01.801" v="84" actId="1582"/>
          <ac:cxnSpMkLst>
            <pc:docMk/>
            <pc:sldMk cId="1682411159" sldId="264"/>
            <ac:cxnSpMk id="16" creationId="{CF6B2D61-35F4-E9B2-AC89-6F390A0753D1}"/>
          </ac:cxnSpMkLst>
        </pc:cxnChg>
        <pc:cxnChg chg="add mod">
          <ac:chgData name="Jonathan Melly" userId="a7718738-f2aa-4d1b-bcf4-5a9c900fe107" providerId="ADAL" clId="{1F1688F6-D224-4ACD-9032-0C69C37BD645}" dt="2024-03-08T13:33:29.405" v="101" actId="14100"/>
          <ac:cxnSpMkLst>
            <pc:docMk/>
            <pc:sldMk cId="1682411159" sldId="264"/>
            <ac:cxnSpMk id="19" creationId="{0EF3B47A-5D15-DE5C-4CE7-901594F4A978}"/>
          </ac:cxnSpMkLst>
        </pc:cxnChg>
      </pc:sldChg>
    </pc:docChg>
  </pc:docChgLst>
  <pc:docChgLst>
    <pc:chgData name="Jonathan Melly" userId="a7718738-f2aa-4d1b-bcf4-5a9c900fe107" providerId="ADAL" clId="{0CF598C4-73AF-4F76-9930-A343E8458202}"/>
    <pc:docChg chg="undo custSel addSld delSld modSld">
      <pc:chgData name="Jonathan Melly" userId="a7718738-f2aa-4d1b-bcf4-5a9c900fe107" providerId="ADAL" clId="{0CF598C4-73AF-4F76-9930-A343E8458202}" dt="2024-01-27T09:49:36.723" v="1296"/>
      <pc:docMkLst>
        <pc:docMk/>
      </pc:docMkLst>
      <pc:sldChg chg="modSp mod">
        <pc:chgData name="Jonathan Melly" userId="a7718738-f2aa-4d1b-bcf4-5a9c900fe107" providerId="ADAL" clId="{0CF598C4-73AF-4F76-9930-A343E8458202}" dt="2024-01-20T04:57:18.644" v="9" actId="20577"/>
        <pc:sldMkLst>
          <pc:docMk/>
          <pc:sldMk cId="2286386300" sldId="256"/>
        </pc:sldMkLst>
        <pc:spChg chg="mod">
          <ac:chgData name="Jonathan Melly" userId="a7718738-f2aa-4d1b-bcf4-5a9c900fe107" providerId="ADAL" clId="{0CF598C4-73AF-4F76-9930-A343E8458202}" dt="2024-01-20T04:57:18.644" v="9" actId="20577"/>
          <ac:spMkLst>
            <pc:docMk/>
            <pc:sldMk cId="2286386300" sldId="256"/>
            <ac:spMk id="2" creationId="{FCAD736B-19A3-8E64-E7BD-5957E686660D}"/>
          </ac:spMkLst>
        </pc:spChg>
      </pc:sldChg>
      <pc:sldChg chg="addSp delSp modSp mod delAnim modAnim">
        <pc:chgData name="Jonathan Melly" userId="a7718738-f2aa-4d1b-bcf4-5a9c900fe107" providerId="ADAL" clId="{0CF598C4-73AF-4F76-9930-A343E8458202}" dt="2024-01-27T09:18:37.962" v="849" actId="478"/>
        <pc:sldMkLst>
          <pc:docMk/>
          <pc:sldMk cId="1540280923" sldId="257"/>
        </pc:sldMkLst>
        <pc:spChg chg="mod">
          <ac:chgData name="Jonathan Melly" userId="a7718738-f2aa-4d1b-bcf4-5a9c900fe107" providerId="ADAL" clId="{0CF598C4-73AF-4F76-9930-A343E8458202}" dt="2024-01-20T07:01:00.902" v="768" actId="20577"/>
          <ac:spMkLst>
            <pc:docMk/>
            <pc:sldMk cId="1540280923" sldId="257"/>
            <ac:spMk id="2" creationId="{AC7134BA-40D9-94A2-E1E5-7EC483439BE2}"/>
          </ac:spMkLst>
        </pc:spChg>
        <pc:spChg chg="add mod">
          <ac:chgData name="Jonathan Melly" userId="a7718738-f2aa-4d1b-bcf4-5a9c900fe107" providerId="ADAL" clId="{0CF598C4-73AF-4F76-9930-A343E8458202}" dt="2024-01-27T09:16:54.924" v="778" actId="1076"/>
          <ac:spMkLst>
            <pc:docMk/>
            <pc:sldMk cId="1540280923" sldId="257"/>
            <ac:spMk id="3" creationId="{22675292-A1F4-A5B6-AB43-78E7F31DAA72}"/>
          </ac:spMkLst>
        </pc:spChg>
        <pc:spChg chg="add del mod">
          <ac:chgData name="Jonathan Melly" userId="a7718738-f2aa-4d1b-bcf4-5a9c900fe107" providerId="ADAL" clId="{0CF598C4-73AF-4F76-9930-A343E8458202}" dt="2024-01-27T09:18:36.332" v="848" actId="478"/>
          <ac:spMkLst>
            <pc:docMk/>
            <pc:sldMk cId="1540280923" sldId="257"/>
            <ac:spMk id="5" creationId="{A24B6B1A-4E58-6226-C1FF-59FCD1298DE3}"/>
          </ac:spMkLst>
        </pc:spChg>
        <pc:spChg chg="add del mod">
          <ac:chgData name="Jonathan Melly" userId="a7718738-f2aa-4d1b-bcf4-5a9c900fe107" providerId="ADAL" clId="{0CF598C4-73AF-4F76-9930-A343E8458202}" dt="2024-01-20T05:06:59.177" v="165" actId="478"/>
          <ac:spMkLst>
            <pc:docMk/>
            <pc:sldMk cId="1540280923" sldId="257"/>
            <ac:spMk id="5" creationId="{A3D7C678-456B-D439-9895-D71A7A23DCB1}"/>
          </ac:spMkLst>
        </pc:spChg>
        <pc:spChg chg="add mod">
          <ac:chgData name="Jonathan Melly" userId="a7718738-f2aa-4d1b-bcf4-5a9c900fe107" providerId="ADAL" clId="{0CF598C4-73AF-4F76-9930-A343E8458202}" dt="2024-01-20T05:14:56.895" v="445" actId="13822"/>
          <ac:spMkLst>
            <pc:docMk/>
            <pc:sldMk cId="1540280923" sldId="257"/>
            <ac:spMk id="6" creationId="{73F4F336-9CE3-850E-19C7-724C1ED28590}"/>
          </ac:spMkLst>
        </pc:spChg>
        <pc:spChg chg="add del mod">
          <ac:chgData name="Jonathan Melly" userId="a7718738-f2aa-4d1b-bcf4-5a9c900fe107" providerId="ADAL" clId="{0CF598C4-73AF-4F76-9930-A343E8458202}" dt="2024-01-20T05:07:31.755" v="168" actId="478"/>
          <ac:spMkLst>
            <pc:docMk/>
            <pc:sldMk cId="1540280923" sldId="257"/>
            <ac:spMk id="7" creationId="{0FBC94E5-DFBC-1312-A1BF-F9DC4E4FD8AB}"/>
          </ac:spMkLst>
        </pc:spChg>
        <pc:spChg chg="add mod">
          <ac:chgData name="Jonathan Melly" userId="a7718738-f2aa-4d1b-bcf4-5a9c900fe107" providerId="ADAL" clId="{0CF598C4-73AF-4F76-9930-A343E8458202}" dt="2024-01-20T05:15:04.158" v="447" actId="13822"/>
          <ac:spMkLst>
            <pc:docMk/>
            <pc:sldMk cId="1540280923" sldId="257"/>
            <ac:spMk id="8" creationId="{165DD988-2CED-2D7E-9AD5-1C41F29DBB07}"/>
          </ac:spMkLst>
        </pc:spChg>
        <pc:spChg chg="add mod">
          <ac:chgData name="Jonathan Melly" userId="a7718738-f2aa-4d1b-bcf4-5a9c900fe107" providerId="ADAL" clId="{0CF598C4-73AF-4F76-9930-A343E8458202}" dt="2024-01-20T05:14:07.193" v="443" actId="1036"/>
          <ac:spMkLst>
            <pc:docMk/>
            <pc:sldMk cId="1540280923" sldId="257"/>
            <ac:spMk id="27" creationId="{310AB535-A4C5-55AD-36C2-69AD0315E355}"/>
          </ac:spMkLst>
        </pc:spChg>
        <pc:spChg chg="add del mod">
          <ac:chgData name="Jonathan Melly" userId="a7718738-f2aa-4d1b-bcf4-5a9c900fe107" providerId="ADAL" clId="{0CF598C4-73AF-4F76-9930-A343E8458202}" dt="2024-01-20T05:19:12.432" v="478" actId="478"/>
          <ac:spMkLst>
            <pc:docMk/>
            <pc:sldMk cId="1540280923" sldId="257"/>
            <ac:spMk id="28" creationId="{5ADDDBB9-3C1D-E79B-BFF4-884D75F0B893}"/>
          </ac:spMkLst>
        </pc:spChg>
        <pc:spChg chg="add mod">
          <ac:chgData name="Jonathan Melly" userId="a7718738-f2aa-4d1b-bcf4-5a9c900fe107" providerId="ADAL" clId="{0CF598C4-73AF-4F76-9930-A343E8458202}" dt="2024-01-20T05:20:31.433" v="496" actId="1076"/>
          <ac:spMkLst>
            <pc:docMk/>
            <pc:sldMk cId="1540280923" sldId="257"/>
            <ac:spMk id="30" creationId="{50BE5290-F568-566E-9E74-340AA526CC1E}"/>
          </ac:spMkLst>
        </pc:spChg>
        <pc:picChg chg="add mod">
          <ac:chgData name="Jonathan Melly" userId="a7718738-f2aa-4d1b-bcf4-5a9c900fe107" providerId="ADAL" clId="{0CF598C4-73AF-4F76-9930-A343E8458202}" dt="2024-01-20T05:09:44.351" v="298" actId="1035"/>
          <ac:picMkLst>
            <pc:docMk/>
            <pc:sldMk cId="1540280923" sldId="257"/>
            <ac:picMk id="4" creationId="{C98FB716-9EC9-F79A-EF4A-07355970D4D3}"/>
          </ac:picMkLst>
        </pc:picChg>
        <pc:picChg chg="add del mod">
          <ac:chgData name="Jonathan Melly" userId="a7718738-f2aa-4d1b-bcf4-5a9c900fe107" providerId="ADAL" clId="{0CF598C4-73AF-4F76-9930-A343E8458202}" dt="2024-01-20T05:20:02.991" v="488" actId="478"/>
          <ac:picMkLst>
            <pc:docMk/>
            <pc:sldMk cId="1540280923" sldId="257"/>
            <ac:picMk id="29" creationId="{B0A9D9AA-86F3-9716-946A-FD8B5EB07C9F}"/>
          </ac:picMkLst>
        </pc:picChg>
        <pc:picChg chg="add del mod">
          <ac:chgData name="Jonathan Melly" userId="a7718738-f2aa-4d1b-bcf4-5a9c900fe107" providerId="ADAL" clId="{0CF598C4-73AF-4F76-9930-A343E8458202}" dt="2024-01-27T09:18:37.962" v="849" actId="478"/>
          <ac:picMkLst>
            <pc:docMk/>
            <pc:sldMk cId="1540280923" sldId="257"/>
            <ac:picMk id="1026" creationId="{8EE21CA6-7662-B540-8634-BD7980DAFD6B}"/>
          </ac:picMkLst>
        </pc:picChg>
        <pc:picChg chg="del">
          <ac:chgData name="Jonathan Melly" userId="a7718738-f2aa-4d1b-bcf4-5a9c900fe107" providerId="ADAL" clId="{0CF598C4-73AF-4F76-9930-A343E8458202}" dt="2024-01-20T04:57:24.138" v="10" actId="478"/>
          <ac:picMkLst>
            <pc:docMk/>
            <pc:sldMk cId="1540280923" sldId="257"/>
            <ac:picMk id="1026" creationId="{E634AA88-B0DE-18FD-48DC-ACA8968ED85C}"/>
          </ac:picMkLst>
        </pc:picChg>
        <pc:picChg chg="add mod">
          <ac:chgData name="Jonathan Melly" userId="a7718738-f2aa-4d1b-bcf4-5a9c900fe107" providerId="ADAL" clId="{0CF598C4-73AF-4F76-9930-A343E8458202}" dt="2024-01-20T05:20:13.783" v="490" actId="1076"/>
          <ac:picMkLst>
            <pc:docMk/>
            <pc:sldMk cId="1540280923" sldId="257"/>
            <ac:picMk id="1028" creationId="{494DF867-CD3F-67E3-B345-EFF79A17D3E0}"/>
          </ac:picMkLst>
        </pc:picChg>
        <pc:picChg chg="add mod">
          <ac:chgData name="Jonathan Melly" userId="a7718738-f2aa-4d1b-bcf4-5a9c900fe107" providerId="ADAL" clId="{0CF598C4-73AF-4F76-9930-A343E8458202}" dt="2024-01-20T05:09:44.351" v="298" actId="1035"/>
          <ac:picMkLst>
            <pc:docMk/>
            <pc:sldMk cId="1540280923" sldId="257"/>
            <ac:picMk id="1030" creationId="{AE851BF0-9EB0-B2B6-A879-9D9B0A99B387}"/>
          </ac:picMkLst>
        </pc:picChg>
        <pc:cxnChg chg="add del mod">
          <ac:chgData name="Jonathan Melly" userId="a7718738-f2aa-4d1b-bcf4-5a9c900fe107" providerId="ADAL" clId="{0CF598C4-73AF-4F76-9930-A343E8458202}" dt="2024-01-20T05:11:58.850" v="410" actId="478"/>
          <ac:cxnSpMkLst>
            <pc:docMk/>
            <pc:sldMk cId="1540280923" sldId="257"/>
            <ac:cxnSpMk id="10" creationId="{4D9124A9-A070-0B0C-45A4-2494B907F4AA}"/>
          </ac:cxnSpMkLst>
        </pc:cxnChg>
        <pc:cxnChg chg="add mod">
          <ac:chgData name="Jonathan Melly" userId="a7718738-f2aa-4d1b-bcf4-5a9c900fe107" providerId="ADAL" clId="{0CF598C4-73AF-4F76-9930-A343E8458202}" dt="2024-01-20T05:11:51.992" v="408" actId="14100"/>
          <ac:cxnSpMkLst>
            <pc:docMk/>
            <pc:sldMk cId="1540280923" sldId="257"/>
            <ac:cxnSpMk id="11" creationId="{97B3FDE5-DC99-4E42-B2C6-E667725CD9A3}"/>
          </ac:cxnSpMkLst>
        </pc:cxnChg>
        <pc:cxnChg chg="add del mod">
          <ac:chgData name="Jonathan Melly" userId="a7718738-f2aa-4d1b-bcf4-5a9c900fe107" providerId="ADAL" clId="{0CF598C4-73AF-4F76-9930-A343E8458202}" dt="2024-01-20T05:12:29.064" v="419" actId="478"/>
          <ac:cxnSpMkLst>
            <pc:docMk/>
            <pc:sldMk cId="1540280923" sldId="257"/>
            <ac:cxnSpMk id="15" creationId="{05842C6D-1135-57A5-12B9-D4C36E711E56}"/>
          </ac:cxnSpMkLst>
        </pc:cxnChg>
        <pc:cxnChg chg="add del mod">
          <ac:chgData name="Jonathan Melly" userId="a7718738-f2aa-4d1b-bcf4-5a9c900fe107" providerId="ADAL" clId="{0CF598C4-73AF-4F76-9930-A343E8458202}" dt="2024-01-20T05:13:10.929" v="425" actId="478"/>
          <ac:cxnSpMkLst>
            <pc:docMk/>
            <pc:sldMk cId="1540280923" sldId="257"/>
            <ac:cxnSpMk id="23" creationId="{5F8CB79A-F8DF-B7E4-E81A-7107D8868D54}"/>
          </ac:cxnSpMkLst>
        </pc:cxnChg>
      </pc:sldChg>
      <pc:sldChg chg="addSp delSp modSp mod modAnim">
        <pc:chgData name="Jonathan Melly" userId="a7718738-f2aa-4d1b-bcf4-5a9c900fe107" providerId="ADAL" clId="{0CF598C4-73AF-4F76-9930-A343E8458202}" dt="2024-01-20T05:59:11.890" v="646" actId="20577"/>
        <pc:sldMkLst>
          <pc:docMk/>
          <pc:sldMk cId="1768159204" sldId="258"/>
        </pc:sldMkLst>
        <pc:spChg chg="mod">
          <ac:chgData name="Jonathan Melly" userId="a7718738-f2aa-4d1b-bcf4-5a9c900fe107" providerId="ADAL" clId="{0CF598C4-73AF-4F76-9930-A343E8458202}" dt="2024-01-20T05:59:11.890" v="646" actId="20577"/>
          <ac:spMkLst>
            <pc:docMk/>
            <pc:sldMk cId="1768159204" sldId="258"/>
            <ac:spMk id="2" creationId="{C153CEAF-9A1B-7B25-E72A-95152A00875A}"/>
          </ac:spMkLst>
        </pc:spChg>
        <pc:spChg chg="add del mod">
          <ac:chgData name="Jonathan Melly" userId="a7718738-f2aa-4d1b-bcf4-5a9c900fe107" providerId="ADAL" clId="{0CF598C4-73AF-4F76-9930-A343E8458202}" dt="2024-01-20T05:23:25.768" v="529" actId="478"/>
          <ac:spMkLst>
            <pc:docMk/>
            <pc:sldMk cId="1768159204" sldId="258"/>
            <ac:spMk id="3" creationId="{A463ECEB-E70C-3F19-4EAC-540A86A8F90C}"/>
          </ac:spMkLst>
        </pc:spChg>
        <pc:spChg chg="del">
          <ac:chgData name="Jonathan Melly" userId="a7718738-f2aa-4d1b-bcf4-5a9c900fe107" providerId="ADAL" clId="{0CF598C4-73AF-4F76-9930-A343E8458202}" dt="2024-01-20T05:25:29.808" v="568" actId="478"/>
          <ac:spMkLst>
            <pc:docMk/>
            <pc:sldMk cId="1768159204" sldId="258"/>
            <ac:spMk id="4" creationId="{7D3276C4-FD62-9018-2781-5868F1128E3E}"/>
          </ac:spMkLst>
        </pc:spChg>
        <pc:spChg chg="add mod">
          <ac:chgData name="Jonathan Melly" userId="a7718738-f2aa-4d1b-bcf4-5a9c900fe107" providerId="ADAL" clId="{0CF598C4-73AF-4F76-9930-A343E8458202}" dt="2024-01-20T05:24:14.529" v="537" actId="207"/>
          <ac:spMkLst>
            <pc:docMk/>
            <pc:sldMk cId="1768159204" sldId="258"/>
            <ac:spMk id="7" creationId="{5C41DDFE-A33E-1A59-8E1D-9937BE309DE2}"/>
          </ac:spMkLst>
        </pc:spChg>
        <pc:spChg chg="add mod">
          <ac:chgData name="Jonathan Melly" userId="a7718738-f2aa-4d1b-bcf4-5a9c900fe107" providerId="ADAL" clId="{0CF598C4-73AF-4F76-9930-A343E8458202}" dt="2024-01-20T05:24:38.039" v="551" actId="1076"/>
          <ac:spMkLst>
            <pc:docMk/>
            <pc:sldMk cId="1768159204" sldId="258"/>
            <ac:spMk id="8" creationId="{4EB8A1CE-45E8-A2B5-AE39-78637066CCC3}"/>
          </ac:spMkLst>
        </pc:spChg>
        <pc:spChg chg="add mod">
          <ac:chgData name="Jonathan Melly" userId="a7718738-f2aa-4d1b-bcf4-5a9c900fe107" providerId="ADAL" clId="{0CF598C4-73AF-4F76-9930-A343E8458202}" dt="2024-01-20T05:28:30.848" v="608" actId="1076"/>
          <ac:spMkLst>
            <pc:docMk/>
            <pc:sldMk cId="1768159204" sldId="258"/>
            <ac:spMk id="13" creationId="{2AC10E88-4611-45ED-60E6-E5AC6BFD9C20}"/>
          </ac:spMkLst>
        </pc:spChg>
        <pc:spChg chg="add mod">
          <ac:chgData name="Jonathan Melly" userId="a7718738-f2aa-4d1b-bcf4-5a9c900fe107" providerId="ADAL" clId="{0CF598C4-73AF-4F76-9930-A343E8458202}" dt="2024-01-20T05:28:49.975" v="612" actId="1076"/>
          <ac:spMkLst>
            <pc:docMk/>
            <pc:sldMk cId="1768159204" sldId="258"/>
            <ac:spMk id="22" creationId="{2A43B76C-20EE-E999-2F55-EE9F0DD8C924}"/>
          </ac:spMkLst>
        </pc:spChg>
        <pc:picChg chg="add mod">
          <ac:chgData name="Jonathan Melly" userId="a7718738-f2aa-4d1b-bcf4-5a9c900fe107" providerId="ADAL" clId="{0CF598C4-73AF-4F76-9930-A343E8458202}" dt="2024-01-20T05:23:49.512" v="535" actId="14100"/>
          <ac:picMkLst>
            <pc:docMk/>
            <pc:sldMk cId="1768159204" sldId="258"/>
            <ac:picMk id="6" creationId="{0ADD3437-0623-F5B6-6B90-3FD38F24905A}"/>
          </ac:picMkLst>
        </pc:picChg>
        <pc:picChg chg="add del mod">
          <ac:chgData name="Jonathan Melly" userId="a7718738-f2aa-4d1b-bcf4-5a9c900fe107" providerId="ADAL" clId="{0CF598C4-73AF-4F76-9930-A343E8458202}" dt="2024-01-20T05:27:28.912" v="596" actId="478"/>
          <ac:picMkLst>
            <pc:docMk/>
            <pc:sldMk cId="1768159204" sldId="258"/>
            <ac:picMk id="10" creationId="{D017CC03-9F04-C832-3EB9-0312C2B84388}"/>
          </ac:picMkLst>
        </pc:picChg>
        <pc:picChg chg="add del mod">
          <ac:chgData name="Jonathan Melly" userId="a7718738-f2aa-4d1b-bcf4-5a9c900fe107" providerId="ADAL" clId="{0CF598C4-73AF-4F76-9930-A343E8458202}" dt="2024-01-20T05:27:26.616" v="595" actId="478"/>
          <ac:picMkLst>
            <pc:docMk/>
            <pc:sldMk cId="1768159204" sldId="258"/>
            <ac:picMk id="15" creationId="{A7E48C8D-5AF5-168B-73DA-C276E26108F2}"/>
          </ac:picMkLst>
        </pc:picChg>
        <pc:picChg chg="add mod">
          <ac:chgData name="Jonathan Melly" userId="a7718738-f2aa-4d1b-bcf4-5a9c900fe107" providerId="ADAL" clId="{0CF598C4-73AF-4F76-9930-A343E8458202}" dt="2024-01-20T05:27:52.079" v="601" actId="1076"/>
          <ac:picMkLst>
            <pc:docMk/>
            <pc:sldMk cId="1768159204" sldId="258"/>
            <ac:picMk id="24" creationId="{7F554B1B-48B8-C5DC-E2BF-4581A58CCBA4}"/>
          </ac:picMkLst>
        </pc:picChg>
        <pc:picChg chg="del">
          <ac:chgData name="Jonathan Melly" userId="a7718738-f2aa-4d1b-bcf4-5a9c900fe107" providerId="ADAL" clId="{0CF598C4-73AF-4F76-9930-A343E8458202}" dt="2024-01-20T05:22:51.018" v="528" actId="478"/>
          <ac:picMkLst>
            <pc:docMk/>
            <pc:sldMk cId="1768159204" sldId="258"/>
            <ac:picMk id="2050" creationId="{B3E21F42-2F98-749F-EE6F-AA36733F8C02}"/>
          </ac:picMkLst>
        </pc:picChg>
        <pc:cxnChg chg="add mod ord">
          <ac:chgData name="Jonathan Melly" userId="a7718738-f2aa-4d1b-bcf4-5a9c900fe107" providerId="ADAL" clId="{0CF598C4-73AF-4F76-9930-A343E8458202}" dt="2024-01-20T05:29:15.253" v="613" actId="13822"/>
          <ac:cxnSpMkLst>
            <pc:docMk/>
            <pc:sldMk cId="1768159204" sldId="258"/>
            <ac:cxnSpMk id="12" creationId="{FB4B77EB-D934-751A-75E4-84DBA3244CB8}"/>
          </ac:cxnSpMkLst>
        </pc:cxnChg>
        <pc:cxnChg chg="add mod">
          <ac:chgData name="Jonathan Melly" userId="a7718738-f2aa-4d1b-bcf4-5a9c900fe107" providerId="ADAL" clId="{0CF598C4-73AF-4F76-9930-A343E8458202}" dt="2024-01-20T05:29:17.707" v="614" actId="13822"/>
          <ac:cxnSpMkLst>
            <pc:docMk/>
            <pc:sldMk cId="1768159204" sldId="258"/>
            <ac:cxnSpMk id="17" creationId="{CE5125D3-78CB-E529-BD66-2A32DEFF2BFD}"/>
          </ac:cxnSpMkLst>
        </pc:cxnChg>
        <pc:cxnChg chg="add del mod">
          <ac:chgData name="Jonathan Melly" userId="a7718738-f2aa-4d1b-bcf4-5a9c900fe107" providerId="ADAL" clId="{0CF598C4-73AF-4F76-9930-A343E8458202}" dt="2024-01-20T05:28:47.064" v="611" actId="478"/>
          <ac:cxnSpMkLst>
            <pc:docMk/>
            <pc:sldMk cId="1768159204" sldId="258"/>
            <ac:cxnSpMk id="19" creationId="{C7650010-EA92-4F3E-B4F0-B1225CC2905E}"/>
          </ac:cxnSpMkLst>
        </pc:cxnChg>
      </pc:sldChg>
      <pc:sldChg chg="addSp delSp modSp mod delAnim modAnim">
        <pc:chgData name="Jonathan Melly" userId="a7718738-f2aa-4d1b-bcf4-5a9c900fe107" providerId="ADAL" clId="{0CF598C4-73AF-4F76-9930-A343E8458202}" dt="2024-01-27T09:41:59.722" v="1057"/>
        <pc:sldMkLst>
          <pc:docMk/>
          <pc:sldMk cId="4088551538" sldId="259"/>
        </pc:sldMkLst>
        <pc:spChg chg="mod">
          <ac:chgData name="Jonathan Melly" userId="a7718738-f2aa-4d1b-bcf4-5a9c900fe107" providerId="ADAL" clId="{0CF598C4-73AF-4F76-9930-A343E8458202}" dt="2024-01-27T09:33:22.609" v="1002" actId="1076"/>
          <ac:spMkLst>
            <pc:docMk/>
            <pc:sldMk cId="4088551538" sldId="259"/>
            <ac:spMk id="2" creationId="{43DE7D65-6535-E64A-072D-1919CF5318E2}"/>
          </ac:spMkLst>
        </pc:spChg>
        <pc:spChg chg="add mod">
          <ac:chgData name="Jonathan Melly" userId="a7718738-f2aa-4d1b-bcf4-5a9c900fe107" providerId="ADAL" clId="{0CF598C4-73AF-4F76-9930-A343E8458202}" dt="2024-01-27T09:39:12.427" v="1035" actId="14100"/>
          <ac:spMkLst>
            <pc:docMk/>
            <pc:sldMk cId="4088551538" sldId="259"/>
            <ac:spMk id="4" creationId="{F873C571-DFFA-A630-85FA-CF775DC19561}"/>
          </ac:spMkLst>
        </pc:spChg>
        <pc:spChg chg="add del mod">
          <ac:chgData name="Jonathan Melly" userId="a7718738-f2aa-4d1b-bcf4-5a9c900fe107" providerId="ADAL" clId="{0CF598C4-73AF-4F76-9930-A343E8458202}" dt="2024-01-27T09:30:45.373" v="962" actId="478"/>
          <ac:spMkLst>
            <pc:docMk/>
            <pc:sldMk cId="4088551538" sldId="259"/>
            <ac:spMk id="6" creationId="{180EE17C-DCC0-AFE4-8090-2024A7DD3794}"/>
          </ac:spMkLst>
        </pc:spChg>
        <pc:spChg chg="del mod">
          <ac:chgData name="Jonathan Melly" userId="a7718738-f2aa-4d1b-bcf4-5a9c900fe107" providerId="ADAL" clId="{0CF598C4-73AF-4F76-9930-A343E8458202}" dt="2024-01-27T09:21:35.539" v="888" actId="478"/>
          <ac:spMkLst>
            <pc:docMk/>
            <pc:sldMk cId="4088551538" sldId="259"/>
            <ac:spMk id="7" creationId="{1435E9AD-1F66-8917-AE32-DCFEEFD982F4}"/>
          </ac:spMkLst>
        </pc:spChg>
        <pc:spChg chg="add mod">
          <ac:chgData name="Jonathan Melly" userId="a7718738-f2aa-4d1b-bcf4-5a9c900fe107" providerId="ADAL" clId="{0CF598C4-73AF-4F76-9930-A343E8458202}" dt="2024-01-27T09:38:41.739" v="1033" actId="1076"/>
          <ac:spMkLst>
            <pc:docMk/>
            <pc:sldMk cId="4088551538" sldId="259"/>
            <ac:spMk id="9" creationId="{150208BD-A775-5FE3-2F67-8EFA3B4F2016}"/>
          </ac:spMkLst>
        </pc:spChg>
        <pc:spChg chg="add del mod">
          <ac:chgData name="Jonathan Melly" userId="a7718738-f2aa-4d1b-bcf4-5a9c900fe107" providerId="ADAL" clId="{0CF598C4-73AF-4F76-9930-A343E8458202}" dt="2024-01-27T09:21:38.794" v="889" actId="478"/>
          <ac:spMkLst>
            <pc:docMk/>
            <pc:sldMk cId="4088551538" sldId="259"/>
            <ac:spMk id="11" creationId="{1E8B1DBE-5446-4388-8BE4-6C0241D4B683}"/>
          </ac:spMkLst>
        </pc:spChg>
        <pc:spChg chg="add del mod">
          <ac:chgData name="Jonathan Melly" userId="a7718738-f2aa-4d1b-bcf4-5a9c900fe107" providerId="ADAL" clId="{0CF598C4-73AF-4F76-9930-A343E8458202}" dt="2024-01-27T09:28:42.225" v="915" actId="478"/>
          <ac:spMkLst>
            <pc:docMk/>
            <pc:sldMk cId="4088551538" sldId="259"/>
            <ac:spMk id="12" creationId="{1C738448-B36F-705E-81A2-E0D9B9F631D6}"/>
          </ac:spMkLst>
        </pc:spChg>
        <pc:spChg chg="add del mod">
          <ac:chgData name="Jonathan Melly" userId="a7718738-f2aa-4d1b-bcf4-5a9c900fe107" providerId="ADAL" clId="{0CF598C4-73AF-4F76-9930-A343E8458202}" dt="2024-01-27T09:28:45.932" v="917" actId="478"/>
          <ac:spMkLst>
            <pc:docMk/>
            <pc:sldMk cId="4088551538" sldId="259"/>
            <ac:spMk id="13" creationId="{3F93011A-1C4E-7CED-6287-E1D09447B7B9}"/>
          </ac:spMkLst>
        </pc:spChg>
        <pc:spChg chg="add mod">
          <ac:chgData name="Jonathan Melly" userId="a7718738-f2aa-4d1b-bcf4-5a9c900fe107" providerId="ADAL" clId="{0CF598C4-73AF-4F76-9930-A343E8458202}" dt="2024-01-27T09:32:43.572" v="987" actId="1076"/>
          <ac:spMkLst>
            <pc:docMk/>
            <pc:sldMk cId="4088551538" sldId="259"/>
            <ac:spMk id="17" creationId="{52305BED-62C9-4D0C-494C-7D9A09348727}"/>
          </ac:spMkLst>
        </pc:spChg>
        <pc:spChg chg="add mod">
          <ac:chgData name="Jonathan Melly" userId="a7718738-f2aa-4d1b-bcf4-5a9c900fe107" providerId="ADAL" clId="{0CF598C4-73AF-4F76-9930-A343E8458202}" dt="2024-01-27T09:32:43.572" v="987" actId="1076"/>
          <ac:spMkLst>
            <pc:docMk/>
            <pc:sldMk cId="4088551538" sldId="259"/>
            <ac:spMk id="20" creationId="{264850EF-0F0C-8081-2BF9-256F7B5FC9FF}"/>
          </ac:spMkLst>
        </pc:spChg>
        <pc:spChg chg="add mod">
          <ac:chgData name="Jonathan Melly" userId="a7718738-f2aa-4d1b-bcf4-5a9c900fe107" providerId="ADAL" clId="{0CF598C4-73AF-4F76-9930-A343E8458202}" dt="2024-01-27T09:30:09.627" v="956" actId="20577"/>
          <ac:spMkLst>
            <pc:docMk/>
            <pc:sldMk cId="4088551538" sldId="259"/>
            <ac:spMk id="21" creationId="{D35FED63-4520-7B6A-7C9B-A4463693609C}"/>
          </ac:spMkLst>
        </pc:spChg>
        <pc:spChg chg="add mod">
          <ac:chgData name="Jonathan Melly" userId="a7718738-f2aa-4d1b-bcf4-5a9c900fe107" providerId="ADAL" clId="{0CF598C4-73AF-4F76-9930-A343E8458202}" dt="2024-01-27T09:33:15.250" v="1001" actId="1076"/>
          <ac:spMkLst>
            <pc:docMk/>
            <pc:sldMk cId="4088551538" sldId="259"/>
            <ac:spMk id="23" creationId="{FBF9FE03-5C83-C358-B9FF-A37D64D107D3}"/>
          </ac:spMkLst>
        </pc:spChg>
        <pc:spChg chg="add mod">
          <ac:chgData name="Jonathan Melly" userId="a7718738-f2aa-4d1b-bcf4-5a9c900fe107" providerId="ADAL" clId="{0CF598C4-73AF-4F76-9930-A343E8458202}" dt="2024-01-27T09:41:03.132" v="1047" actId="1076"/>
          <ac:spMkLst>
            <pc:docMk/>
            <pc:sldMk cId="4088551538" sldId="259"/>
            <ac:spMk id="24" creationId="{F020A6E8-9702-74CD-FBF0-8721A5D7A7FC}"/>
          </ac:spMkLst>
        </pc:spChg>
        <pc:spChg chg="add mod">
          <ac:chgData name="Jonathan Melly" userId="a7718738-f2aa-4d1b-bcf4-5a9c900fe107" providerId="ADAL" clId="{0CF598C4-73AF-4F76-9930-A343E8458202}" dt="2024-01-27T09:34:38.507" v="1008"/>
          <ac:spMkLst>
            <pc:docMk/>
            <pc:sldMk cId="4088551538" sldId="259"/>
            <ac:spMk id="29" creationId="{85AA85F9-5A94-84AA-5779-C1B4B3F920BC}"/>
          </ac:spMkLst>
        </pc:spChg>
        <pc:spChg chg="add mod">
          <ac:chgData name="Jonathan Melly" userId="a7718738-f2aa-4d1b-bcf4-5a9c900fe107" providerId="ADAL" clId="{0CF598C4-73AF-4F76-9930-A343E8458202}" dt="2024-01-27T09:41:06.795" v="1048" actId="14100"/>
          <ac:spMkLst>
            <pc:docMk/>
            <pc:sldMk cId="4088551538" sldId="259"/>
            <ac:spMk id="30" creationId="{57D21CE7-8A16-9275-56BB-A42C61AD1666}"/>
          </ac:spMkLst>
        </pc:spChg>
        <pc:picChg chg="del">
          <ac:chgData name="Jonathan Melly" userId="a7718738-f2aa-4d1b-bcf4-5a9c900fe107" providerId="ADAL" clId="{0CF598C4-73AF-4F76-9930-A343E8458202}" dt="2024-01-20T06:56:07.115" v="691" actId="478"/>
          <ac:picMkLst>
            <pc:docMk/>
            <pc:sldMk cId="4088551538" sldId="259"/>
            <ac:picMk id="5" creationId="{3131A495-75ED-B1CD-C115-BF8DC7D9ACD2}"/>
          </ac:picMkLst>
        </pc:picChg>
        <pc:picChg chg="add del mod">
          <ac:chgData name="Jonathan Melly" userId="a7718738-f2aa-4d1b-bcf4-5a9c900fe107" providerId="ADAL" clId="{0CF598C4-73AF-4F76-9930-A343E8458202}" dt="2024-01-27T09:37:16.123" v="1019" actId="478"/>
          <ac:picMkLst>
            <pc:docMk/>
            <pc:sldMk cId="4088551538" sldId="259"/>
            <ac:picMk id="32" creationId="{14066AAA-318B-FA0E-30CB-88F5D91F7698}"/>
          </ac:picMkLst>
        </pc:picChg>
        <pc:picChg chg="add mod">
          <ac:chgData name="Jonathan Melly" userId="a7718738-f2aa-4d1b-bcf4-5a9c900fe107" providerId="ADAL" clId="{0CF598C4-73AF-4F76-9930-A343E8458202}" dt="2024-01-27T09:38:21.915" v="1027" actId="1076"/>
          <ac:picMkLst>
            <pc:docMk/>
            <pc:sldMk cId="4088551538" sldId="259"/>
            <ac:picMk id="34" creationId="{DE1C5102-41C3-F5ED-7D68-FF14AE44ABF5}"/>
          </ac:picMkLst>
        </pc:picChg>
        <pc:picChg chg="add mod">
          <ac:chgData name="Jonathan Melly" userId="a7718738-f2aa-4d1b-bcf4-5a9c900fe107" providerId="ADAL" clId="{0CF598C4-73AF-4F76-9930-A343E8458202}" dt="2024-01-27T09:38:26.748" v="1031" actId="1076"/>
          <ac:picMkLst>
            <pc:docMk/>
            <pc:sldMk cId="4088551538" sldId="259"/>
            <ac:picMk id="36" creationId="{A60239B4-15EC-CAD3-2817-08FAB07A14DB}"/>
          </ac:picMkLst>
        </pc:picChg>
        <pc:cxnChg chg="del">
          <ac:chgData name="Jonathan Melly" userId="a7718738-f2aa-4d1b-bcf4-5a9c900fe107" providerId="ADAL" clId="{0CF598C4-73AF-4F76-9930-A343E8458202}" dt="2024-01-20T06:56:15.305" v="696" actId="478"/>
          <ac:cxnSpMkLst>
            <pc:docMk/>
            <pc:sldMk cId="4088551538" sldId="259"/>
            <ac:cxnSpMk id="9" creationId="{178A1D86-DC4E-C5BE-B2EB-C7E3F0A3E2E3}"/>
          </ac:cxnSpMkLst>
        </pc:cxnChg>
        <pc:cxnChg chg="del">
          <ac:chgData name="Jonathan Melly" userId="a7718738-f2aa-4d1b-bcf4-5a9c900fe107" providerId="ADAL" clId="{0CF598C4-73AF-4F76-9930-A343E8458202}" dt="2024-01-20T06:56:08.911" v="693" actId="478"/>
          <ac:cxnSpMkLst>
            <pc:docMk/>
            <pc:sldMk cId="4088551538" sldId="259"/>
            <ac:cxnSpMk id="10" creationId="{8F9C5BCE-FB46-70CF-A26D-325F56A0424B}"/>
          </ac:cxnSpMkLst>
        </pc:cxnChg>
        <pc:cxnChg chg="del">
          <ac:chgData name="Jonathan Melly" userId="a7718738-f2aa-4d1b-bcf4-5a9c900fe107" providerId="ADAL" clId="{0CF598C4-73AF-4F76-9930-A343E8458202}" dt="2024-01-20T06:56:07.918" v="692" actId="478"/>
          <ac:cxnSpMkLst>
            <pc:docMk/>
            <pc:sldMk cId="4088551538" sldId="259"/>
            <ac:cxnSpMk id="14" creationId="{92159152-3395-530D-3A65-18E4902D99AE}"/>
          </ac:cxnSpMkLst>
        </pc:cxnChg>
        <pc:cxnChg chg="del">
          <ac:chgData name="Jonathan Melly" userId="a7718738-f2aa-4d1b-bcf4-5a9c900fe107" providerId="ADAL" clId="{0CF598C4-73AF-4F76-9930-A343E8458202}" dt="2024-01-20T06:56:06.300" v="690" actId="478"/>
          <ac:cxnSpMkLst>
            <pc:docMk/>
            <pc:sldMk cId="4088551538" sldId="259"/>
            <ac:cxnSpMk id="15" creationId="{4E07FE43-38F6-A45D-7248-BE8E78E68624}"/>
          </ac:cxnSpMkLst>
        </pc:cxnChg>
        <pc:cxnChg chg="add del mod">
          <ac:chgData name="Jonathan Melly" userId="a7718738-f2aa-4d1b-bcf4-5a9c900fe107" providerId="ADAL" clId="{0CF598C4-73AF-4F76-9930-A343E8458202}" dt="2024-01-27T09:32:45.202" v="988" actId="478"/>
          <ac:cxnSpMkLst>
            <pc:docMk/>
            <pc:sldMk cId="4088551538" sldId="259"/>
            <ac:cxnSpMk id="15" creationId="{719041B9-479B-4B44-B2EC-0C78DCD421BC}"/>
          </ac:cxnSpMkLst>
        </pc:cxnChg>
        <pc:cxnChg chg="del">
          <ac:chgData name="Jonathan Melly" userId="a7718738-f2aa-4d1b-bcf4-5a9c900fe107" providerId="ADAL" clId="{0CF598C4-73AF-4F76-9930-A343E8458202}" dt="2024-01-20T06:56:12.550" v="695" actId="478"/>
          <ac:cxnSpMkLst>
            <pc:docMk/>
            <pc:sldMk cId="4088551538" sldId="259"/>
            <ac:cxnSpMk id="19" creationId="{1BBE4CE4-F0BD-ED13-2D33-498066D38D16}"/>
          </ac:cxnSpMkLst>
        </pc:cxnChg>
        <pc:cxnChg chg="add del">
          <ac:chgData name="Jonathan Melly" userId="a7718738-f2aa-4d1b-bcf4-5a9c900fe107" providerId="ADAL" clId="{0CF598C4-73AF-4F76-9930-A343E8458202}" dt="2024-01-27T09:33:55.771" v="1004" actId="478"/>
          <ac:cxnSpMkLst>
            <pc:docMk/>
            <pc:sldMk cId="4088551538" sldId="259"/>
            <ac:cxnSpMk id="26" creationId="{86E5DD02-B97B-FF7B-2FC5-725DCAA5ACF3}"/>
          </ac:cxnSpMkLst>
        </pc:cxnChg>
        <pc:cxnChg chg="add del">
          <ac:chgData name="Jonathan Melly" userId="a7718738-f2aa-4d1b-bcf4-5a9c900fe107" providerId="ADAL" clId="{0CF598C4-73AF-4F76-9930-A343E8458202}" dt="2024-01-27T09:34:12.146" v="1006" actId="478"/>
          <ac:cxnSpMkLst>
            <pc:docMk/>
            <pc:sldMk cId="4088551538" sldId="259"/>
            <ac:cxnSpMk id="28" creationId="{B0BE5824-47D1-7062-B116-365B7892B67F}"/>
          </ac:cxnSpMkLst>
        </pc:cxnChg>
        <pc:cxnChg chg="add">
          <ac:chgData name="Jonathan Melly" userId="a7718738-f2aa-4d1b-bcf4-5a9c900fe107" providerId="ADAL" clId="{0CF598C4-73AF-4F76-9930-A343E8458202}" dt="2024-01-27T09:38:37.901" v="1032" actId="11529"/>
          <ac:cxnSpMkLst>
            <pc:docMk/>
            <pc:sldMk cId="4088551538" sldId="259"/>
            <ac:cxnSpMk id="38" creationId="{070D03D9-3DF0-4E0F-F385-6963EED026A5}"/>
          </ac:cxnSpMkLst>
        </pc:cxnChg>
      </pc:sldChg>
      <pc:sldChg chg="del">
        <pc:chgData name="Jonathan Melly" userId="a7718738-f2aa-4d1b-bcf4-5a9c900fe107" providerId="ADAL" clId="{0CF598C4-73AF-4F76-9930-A343E8458202}" dt="2024-01-27T09:43:02.145" v="1058" actId="47"/>
        <pc:sldMkLst>
          <pc:docMk/>
          <pc:sldMk cId="4161078049" sldId="260"/>
        </pc:sldMkLst>
      </pc:sldChg>
      <pc:sldChg chg="addSp modSp new mod modAnim">
        <pc:chgData name="Jonathan Melly" userId="a7718738-f2aa-4d1b-bcf4-5a9c900fe107" providerId="ADAL" clId="{0CF598C4-73AF-4F76-9930-A343E8458202}" dt="2024-01-27T09:49:36.723" v="1296"/>
        <pc:sldMkLst>
          <pc:docMk/>
          <pc:sldMk cId="4084284261" sldId="261"/>
        </pc:sldMkLst>
        <pc:spChg chg="mod">
          <ac:chgData name="Jonathan Melly" userId="a7718738-f2aa-4d1b-bcf4-5a9c900fe107" providerId="ADAL" clId="{0CF598C4-73AF-4F76-9930-A343E8458202}" dt="2024-01-27T09:45:40.468" v="1079" actId="20577"/>
          <ac:spMkLst>
            <pc:docMk/>
            <pc:sldMk cId="4084284261" sldId="261"/>
            <ac:spMk id="2" creationId="{0B5D770C-CDCB-8A90-E62D-066555527DB4}"/>
          </ac:spMkLst>
        </pc:spChg>
        <pc:spChg chg="mod">
          <ac:chgData name="Jonathan Melly" userId="a7718738-f2aa-4d1b-bcf4-5a9c900fe107" providerId="ADAL" clId="{0CF598C4-73AF-4F76-9930-A343E8458202}" dt="2024-01-27T09:46:38.749" v="1236" actId="20577"/>
          <ac:spMkLst>
            <pc:docMk/>
            <pc:sldMk cId="4084284261" sldId="261"/>
            <ac:spMk id="3" creationId="{A74388FA-68BC-B588-6ADD-D5F45D572593}"/>
          </ac:spMkLst>
        </pc:spChg>
        <pc:spChg chg="add mod">
          <ac:chgData name="Jonathan Melly" userId="a7718738-f2aa-4d1b-bcf4-5a9c900fe107" providerId="ADAL" clId="{0CF598C4-73AF-4F76-9930-A343E8458202}" dt="2024-01-27T09:47:02.379" v="1248" actId="1076"/>
          <ac:spMkLst>
            <pc:docMk/>
            <pc:sldMk cId="4084284261" sldId="261"/>
            <ac:spMk id="5" creationId="{60B7C87D-A394-F946-40BC-3C59FC1785F0}"/>
          </ac:spMkLst>
        </pc:spChg>
      </pc:sldChg>
      <pc:sldChg chg="addSp modSp new mod modAnim">
        <pc:chgData name="Jonathan Melly" userId="a7718738-f2aa-4d1b-bcf4-5a9c900fe107" providerId="ADAL" clId="{0CF598C4-73AF-4F76-9930-A343E8458202}" dt="2024-01-27T09:19:10.072" v="876"/>
        <pc:sldMkLst>
          <pc:docMk/>
          <pc:sldMk cId="513540545" sldId="262"/>
        </pc:sldMkLst>
        <pc:spChg chg="mod">
          <ac:chgData name="Jonathan Melly" userId="a7718738-f2aa-4d1b-bcf4-5a9c900fe107" providerId="ADAL" clId="{0CF598C4-73AF-4F76-9930-A343E8458202}" dt="2024-01-27T09:18:31.867" v="847" actId="20577"/>
          <ac:spMkLst>
            <pc:docMk/>
            <pc:sldMk cId="513540545" sldId="262"/>
            <ac:spMk id="2" creationId="{1DB3E384-D478-A86F-4B25-8AF1B152DDC2}"/>
          </ac:spMkLst>
        </pc:spChg>
        <pc:spChg chg="mod">
          <ac:chgData name="Jonathan Melly" userId="a7718738-f2aa-4d1b-bcf4-5a9c900fe107" providerId="ADAL" clId="{0CF598C4-73AF-4F76-9930-A343E8458202}" dt="2024-01-27T09:18:52.529" v="871" actId="20577"/>
          <ac:spMkLst>
            <pc:docMk/>
            <pc:sldMk cId="513540545" sldId="262"/>
            <ac:spMk id="3" creationId="{4C7DDDF4-933B-917B-0162-F5036E8F5194}"/>
          </ac:spMkLst>
        </pc:spChg>
        <pc:picChg chg="add mod">
          <ac:chgData name="Jonathan Melly" userId="a7718738-f2aa-4d1b-bcf4-5a9c900fe107" providerId="ADAL" clId="{0CF598C4-73AF-4F76-9930-A343E8458202}" dt="2024-01-27T09:19:05.057" v="875" actId="1076"/>
          <ac:picMkLst>
            <pc:docMk/>
            <pc:sldMk cId="513540545" sldId="262"/>
            <ac:picMk id="2050" creationId="{13D94DFE-D76A-F532-BF58-F9BA072CE3B0}"/>
          </ac:picMkLst>
        </pc:picChg>
      </pc:sldChg>
      <pc:sldChg chg="addSp modSp new mod">
        <pc:chgData name="Jonathan Melly" userId="a7718738-f2aa-4d1b-bcf4-5a9c900fe107" providerId="ADAL" clId="{0CF598C4-73AF-4F76-9930-A343E8458202}" dt="2024-01-27T09:48:15.292" v="1293" actId="1076"/>
        <pc:sldMkLst>
          <pc:docMk/>
          <pc:sldMk cId="3820556202" sldId="263"/>
        </pc:sldMkLst>
        <pc:spChg chg="mod">
          <ac:chgData name="Jonathan Melly" userId="a7718738-f2aa-4d1b-bcf4-5a9c900fe107" providerId="ADAL" clId="{0CF598C4-73AF-4F76-9930-A343E8458202}" dt="2024-01-27T09:47:14.714" v="1288" actId="20577"/>
          <ac:spMkLst>
            <pc:docMk/>
            <pc:sldMk cId="3820556202" sldId="263"/>
            <ac:spMk id="2" creationId="{567AA780-FE8F-AB85-10F2-36B8E575B727}"/>
          </ac:spMkLst>
        </pc:spChg>
        <pc:spChg chg="mod">
          <ac:chgData name="Jonathan Melly" userId="a7718738-f2aa-4d1b-bcf4-5a9c900fe107" providerId="ADAL" clId="{0CF598C4-73AF-4F76-9930-A343E8458202}" dt="2024-01-27T09:47:20.565" v="1290" actId="20577"/>
          <ac:spMkLst>
            <pc:docMk/>
            <pc:sldMk cId="3820556202" sldId="263"/>
            <ac:spMk id="3" creationId="{91C23B0B-979F-3019-4D94-34F3419A7978}"/>
          </ac:spMkLst>
        </pc:spChg>
        <pc:picChg chg="add mod">
          <ac:chgData name="Jonathan Melly" userId="a7718738-f2aa-4d1b-bcf4-5a9c900fe107" providerId="ADAL" clId="{0CF598C4-73AF-4F76-9930-A343E8458202}" dt="2024-01-27T09:48:15.292" v="1293" actId="1076"/>
          <ac:picMkLst>
            <pc:docMk/>
            <pc:sldMk cId="3820556202" sldId="263"/>
            <ac:picMk id="5" creationId="{72EB2562-FD52-2F98-6657-A6D904A5BC55}"/>
          </ac:picMkLst>
        </pc:picChg>
      </pc:sldChg>
    </pc:docChg>
  </pc:docChgLst>
  <pc:docChgLst>
    <pc:chgData name="Jonathan Melly" userId="a7718738-f2aa-4d1b-bcf4-5a9c900fe107" providerId="ADAL" clId="{9C085848-E882-45A4-9D27-435D8B509D88}"/>
    <pc:docChg chg="custSel addSld delSld modSld">
      <pc:chgData name="Jonathan Melly" userId="a7718738-f2aa-4d1b-bcf4-5a9c900fe107" providerId="ADAL" clId="{9C085848-E882-45A4-9D27-435D8B509D88}" dt="2024-01-19T10:16:36.749" v="328" actId="1076"/>
      <pc:docMkLst>
        <pc:docMk/>
      </pc:docMkLst>
      <pc:sldChg chg="modSp new mod">
        <pc:chgData name="Jonathan Melly" userId="a7718738-f2aa-4d1b-bcf4-5a9c900fe107" providerId="ADAL" clId="{9C085848-E882-45A4-9D27-435D8B509D88}" dt="2024-01-12T15:01:02.398" v="25"/>
        <pc:sldMkLst>
          <pc:docMk/>
          <pc:sldMk cId="2286386300" sldId="256"/>
        </pc:sldMkLst>
        <pc:spChg chg="mod">
          <ac:chgData name="Jonathan Melly" userId="a7718738-f2aa-4d1b-bcf4-5a9c900fe107" providerId="ADAL" clId="{9C085848-E882-45A4-9D27-435D8B509D88}" dt="2024-01-12T15:01:02.398" v="25"/>
          <ac:spMkLst>
            <pc:docMk/>
            <pc:sldMk cId="2286386300" sldId="256"/>
            <ac:spMk id="2" creationId="{FCAD736B-19A3-8E64-E7BD-5957E686660D}"/>
          </ac:spMkLst>
        </pc:spChg>
        <pc:spChg chg="mod">
          <ac:chgData name="Jonathan Melly" userId="a7718738-f2aa-4d1b-bcf4-5a9c900fe107" providerId="ADAL" clId="{9C085848-E882-45A4-9D27-435D8B509D88}" dt="2024-01-12T15:01:02.398" v="25"/>
          <ac:spMkLst>
            <pc:docMk/>
            <pc:sldMk cId="2286386300" sldId="256"/>
            <ac:spMk id="3" creationId="{36FB8BB6-37F6-4FBE-4557-C829238518B7}"/>
          </ac:spMkLst>
        </pc:spChg>
      </pc:sldChg>
      <pc:sldChg chg="addSp delSp modSp new mod modNotesTx">
        <pc:chgData name="Jonathan Melly" userId="a7718738-f2aa-4d1b-bcf4-5a9c900fe107" providerId="ADAL" clId="{9C085848-E882-45A4-9D27-435D8B509D88}" dt="2024-01-12T15:02:13.885" v="65" actId="20577"/>
        <pc:sldMkLst>
          <pc:docMk/>
          <pc:sldMk cId="1540280923" sldId="257"/>
        </pc:sldMkLst>
        <pc:spChg chg="mod">
          <ac:chgData name="Jonathan Melly" userId="a7718738-f2aa-4d1b-bcf4-5a9c900fe107" providerId="ADAL" clId="{9C085848-E882-45A4-9D27-435D8B509D88}" dt="2024-01-12T15:01:36.447" v="47" actId="20577"/>
          <ac:spMkLst>
            <pc:docMk/>
            <pc:sldMk cId="1540280923" sldId="257"/>
            <ac:spMk id="2" creationId="{AC7134BA-40D9-94A2-E1E5-7EC483439BE2}"/>
          </ac:spMkLst>
        </pc:spChg>
        <pc:spChg chg="del">
          <ac:chgData name="Jonathan Melly" userId="a7718738-f2aa-4d1b-bcf4-5a9c900fe107" providerId="ADAL" clId="{9C085848-E882-45A4-9D27-435D8B509D88}" dt="2024-01-12T15:00:48.107" v="24"/>
          <ac:spMkLst>
            <pc:docMk/>
            <pc:sldMk cId="1540280923" sldId="257"/>
            <ac:spMk id="3" creationId="{CB332372-0A8D-1940-788D-FBD05C184558}"/>
          </ac:spMkLst>
        </pc:spChg>
        <pc:picChg chg="add mod">
          <ac:chgData name="Jonathan Melly" userId="a7718738-f2aa-4d1b-bcf4-5a9c900fe107" providerId="ADAL" clId="{9C085848-E882-45A4-9D27-435D8B509D88}" dt="2024-01-12T15:01:02.398" v="25"/>
          <ac:picMkLst>
            <pc:docMk/>
            <pc:sldMk cId="1540280923" sldId="257"/>
            <ac:picMk id="1026" creationId="{E634AA88-B0DE-18FD-48DC-ACA8968ED85C}"/>
          </ac:picMkLst>
        </pc:picChg>
      </pc:sldChg>
      <pc:sldChg chg="addSp delSp modSp new mod">
        <pc:chgData name="Jonathan Melly" userId="a7718738-f2aa-4d1b-bcf4-5a9c900fe107" providerId="ADAL" clId="{9C085848-E882-45A4-9D27-435D8B509D88}" dt="2024-01-12T15:04:01.749" v="235" actId="20577"/>
        <pc:sldMkLst>
          <pc:docMk/>
          <pc:sldMk cId="1768159204" sldId="258"/>
        </pc:sldMkLst>
        <pc:spChg chg="mod">
          <ac:chgData name="Jonathan Melly" userId="a7718738-f2aa-4d1b-bcf4-5a9c900fe107" providerId="ADAL" clId="{9C085848-E882-45A4-9D27-435D8B509D88}" dt="2024-01-12T15:03:24.030" v="154" actId="20577"/>
          <ac:spMkLst>
            <pc:docMk/>
            <pc:sldMk cId="1768159204" sldId="258"/>
            <ac:spMk id="2" creationId="{C153CEAF-9A1B-7B25-E72A-95152A00875A}"/>
          </ac:spMkLst>
        </pc:spChg>
        <pc:spChg chg="del">
          <ac:chgData name="Jonathan Melly" userId="a7718738-f2aa-4d1b-bcf4-5a9c900fe107" providerId="ADAL" clId="{9C085848-E882-45A4-9D27-435D8B509D88}" dt="2024-01-12T15:02:31.265" v="96"/>
          <ac:spMkLst>
            <pc:docMk/>
            <pc:sldMk cId="1768159204" sldId="258"/>
            <ac:spMk id="3" creationId="{5654FF16-42ED-ABDB-8D78-0518B1F6A0D6}"/>
          </ac:spMkLst>
        </pc:spChg>
        <pc:spChg chg="add mod">
          <ac:chgData name="Jonathan Melly" userId="a7718738-f2aa-4d1b-bcf4-5a9c900fe107" providerId="ADAL" clId="{9C085848-E882-45A4-9D27-435D8B509D88}" dt="2024-01-12T15:04:01.749" v="235" actId="20577"/>
          <ac:spMkLst>
            <pc:docMk/>
            <pc:sldMk cId="1768159204" sldId="258"/>
            <ac:spMk id="4" creationId="{7D3276C4-FD62-9018-2781-5868F1128E3E}"/>
          </ac:spMkLst>
        </pc:spChg>
        <pc:picChg chg="add mod">
          <ac:chgData name="Jonathan Melly" userId="a7718738-f2aa-4d1b-bcf4-5a9c900fe107" providerId="ADAL" clId="{9C085848-E882-45A4-9D27-435D8B509D88}" dt="2024-01-12T15:02:40.308" v="102" actId="1076"/>
          <ac:picMkLst>
            <pc:docMk/>
            <pc:sldMk cId="1768159204" sldId="258"/>
            <ac:picMk id="2050" creationId="{B3E21F42-2F98-749F-EE6F-AA36733F8C02}"/>
          </ac:picMkLst>
        </pc:picChg>
      </pc:sldChg>
      <pc:sldChg chg="addSp delSp modSp new mod modAnim">
        <pc:chgData name="Jonathan Melly" userId="a7718738-f2aa-4d1b-bcf4-5a9c900fe107" providerId="ADAL" clId="{9C085848-E882-45A4-9D27-435D8B509D88}" dt="2024-01-12T15:13:12.118" v="308"/>
        <pc:sldMkLst>
          <pc:docMk/>
          <pc:sldMk cId="4088551538" sldId="259"/>
        </pc:sldMkLst>
        <pc:spChg chg="mod">
          <ac:chgData name="Jonathan Melly" userId="a7718738-f2aa-4d1b-bcf4-5a9c900fe107" providerId="ADAL" clId="{9C085848-E882-45A4-9D27-435D8B509D88}" dt="2024-01-12T15:04:14.959" v="242" actId="20577"/>
          <ac:spMkLst>
            <pc:docMk/>
            <pc:sldMk cId="4088551538" sldId="259"/>
            <ac:spMk id="2" creationId="{43DE7D65-6535-E64A-072D-1919CF5318E2}"/>
          </ac:spMkLst>
        </pc:spChg>
        <pc:spChg chg="del mod">
          <ac:chgData name="Jonathan Melly" userId="a7718738-f2aa-4d1b-bcf4-5a9c900fe107" providerId="ADAL" clId="{9C085848-E882-45A4-9D27-435D8B509D88}" dt="2024-01-12T15:09:04.984" v="247" actId="478"/>
          <ac:spMkLst>
            <pc:docMk/>
            <pc:sldMk cId="4088551538" sldId="259"/>
            <ac:spMk id="3" creationId="{3D92B2E7-AF49-8BF3-5640-2C4A52035294}"/>
          </ac:spMkLst>
        </pc:spChg>
        <pc:spChg chg="add mod">
          <ac:chgData name="Jonathan Melly" userId="a7718738-f2aa-4d1b-bcf4-5a9c900fe107" providerId="ADAL" clId="{9C085848-E882-45A4-9D27-435D8B509D88}" dt="2024-01-12T15:10:03.570" v="281" actId="14"/>
          <ac:spMkLst>
            <pc:docMk/>
            <pc:sldMk cId="4088551538" sldId="259"/>
            <ac:spMk id="7" creationId="{1435E9AD-1F66-8917-AE32-DCFEEFD982F4}"/>
          </ac:spMkLst>
        </pc:spChg>
        <pc:picChg chg="add mod">
          <ac:chgData name="Jonathan Melly" userId="a7718738-f2aa-4d1b-bcf4-5a9c900fe107" providerId="ADAL" clId="{9C085848-E882-45A4-9D27-435D8B509D88}" dt="2024-01-12T15:09:14.534" v="250" actId="1076"/>
          <ac:picMkLst>
            <pc:docMk/>
            <pc:sldMk cId="4088551538" sldId="259"/>
            <ac:picMk id="5" creationId="{3131A495-75ED-B1CD-C115-BF8DC7D9ACD2}"/>
          </ac:picMkLst>
        </pc:picChg>
        <pc:cxnChg chg="add">
          <ac:chgData name="Jonathan Melly" userId="a7718738-f2aa-4d1b-bcf4-5a9c900fe107" providerId="ADAL" clId="{9C085848-E882-45A4-9D27-435D8B509D88}" dt="2024-01-12T15:11:10.798" v="285" actId="11529"/>
          <ac:cxnSpMkLst>
            <pc:docMk/>
            <pc:sldMk cId="4088551538" sldId="259"/>
            <ac:cxnSpMk id="9" creationId="{178A1D86-DC4E-C5BE-B2EB-C7E3F0A3E2E3}"/>
          </ac:cxnSpMkLst>
        </pc:cxnChg>
        <pc:cxnChg chg="add mod">
          <ac:chgData name="Jonathan Melly" userId="a7718738-f2aa-4d1b-bcf4-5a9c900fe107" providerId="ADAL" clId="{9C085848-E882-45A4-9D27-435D8B509D88}" dt="2024-01-12T15:11:18.261" v="288" actId="14100"/>
          <ac:cxnSpMkLst>
            <pc:docMk/>
            <pc:sldMk cId="4088551538" sldId="259"/>
            <ac:cxnSpMk id="10" creationId="{8F9C5BCE-FB46-70CF-A26D-325F56A0424B}"/>
          </ac:cxnSpMkLst>
        </pc:cxnChg>
        <pc:cxnChg chg="add mod">
          <ac:chgData name="Jonathan Melly" userId="a7718738-f2aa-4d1b-bcf4-5a9c900fe107" providerId="ADAL" clId="{9C085848-E882-45A4-9D27-435D8B509D88}" dt="2024-01-12T15:11:55.085" v="293" actId="13822"/>
          <ac:cxnSpMkLst>
            <pc:docMk/>
            <pc:sldMk cId="4088551538" sldId="259"/>
            <ac:cxnSpMk id="14" creationId="{92159152-3395-530D-3A65-18E4902D99AE}"/>
          </ac:cxnSpMkLst>
        </pc:cxnChg>
        <pc:cxnChg chg="add mod">
          <ac:chgData name="Jonathan Melly" userId="a7718738-f2aa-4d1b-bcf4-5a9c900fe107" providerId="ADAL" clId="{9C085848-E882-45A4-9D27-435D8B509D88}" dt="2024-01-12T15:12:01.310" v="296" actId="14100"/>
          <ac:cxnSpMkLst>
            <pc:docMk/>
            <pc:sldMk cId="4088551538" sldId="259"/>
            <ac:cxnSpMk id="15" creationId="{4E07FE43-38F6-A45D-7248-BE8E78E68624}"/>
          </ac:cxnSpMkLst>
        </pc:cxnChg>
        <pc:cxnChg chg="add mod">
          <ac:chgData name="Jonathan Melly" userId="a7718738-f2aa-4d1b-bcf4-5a9c900fe107" providerId="ADAL" clId="{9C085848-E882-45A4-9D27-435D8B509D88}" dt="2024-01-12T15:12:59.872" v="305" actId="13822"/>
          <ac:cxnSpMkLst>
            <pc:docMk/>
            <pc:sldMk cId="4088551538" sldId="259"/>
            <ac:cxnSpMk id="19" creationId="{1BBE4CE4-F0BD-ED13-2D33-498066D38D16}"/>
          </ac:cxnSpMkLst>
        </pc:cxnChg>
      </pc:sldChg>
      <pc:sldChg chg="addSp modSp new mod">
        <pc:chgData name="Jonathan Melly" userId="a7718738-f2aa-4d1b-bcf4-5a9c900fe107" providerId="ADAL" clId="{9C085848-E882-45A4-9D27-435D8B509D88}" dt="2024-01-19T10:16:36.749" v="328" actId="1076"/>
        <pc:sldMkLst>
          <pc:docMk/>
          <pc:sldMk cId="4161078049" sldId="260"/>
        </pc:sldMkLst>
        <pc:spChg chg="mod">
          <ac:chgData name="Jonathan Melly" userId="a7718738-f2aa-4d1b-bcf4-5a9c900fe107" providerId="ADAL" clId="{9C085848-E882-45A4-9D27-435D8B509D88}" dt="2024-01-12T15:13:26.470" v="316" actId="20577"/>
          <ac:spMkLst>
            <pc:docMk/>
            <pc:sldMk cId="4161078049" sldId="260"/>
            <ac:spMk id="2" creationId="{691F4783-6859-766F-AC74-FD674BCEB66D}"/>
          </ac:spMkLst>
        </pc:spChg>
        <pc:spChg chg="mod">
          <ac:chgData name="Jonathan Melly" userId="a7718738-f2aa-4d1b-bcf4-5a9c900fe107" providerId="ADAL" clId="{9C085848-E882-45A4-9D27-435D8B509D88}" dt="2024-01-19T10:16:25.031" v="326" actId="20577"/>
          <ac:spMkLst>
            <pc:docMk/>
            <pc:sldMk cId="4161078049" sldId="260"/>
            <ac:spMk id="3" creationId="{F8DC1EF1-AF4A-AA67-42A8-2A9F3157B045}"/>
          </ac:spMkLst>
        </pc:spChg>
        <pc:picChg chg="add mod">
          <ac:chgData name="Jonathan Melly" userId="a7718738-f2aa-4d1b-bcf4-5a9c900fe107" providerId="ADAL" clId="{9C085848-E882-45A4-9D27-435D8B509D88}" dt="2024-01-19T10:16:36.749" v="328" actId="1076"/>
          <ac:picMkLst>
            <pc:docMk/>
            <pc:sldMk cId="4161078049" sldId="260"/>
            <ac:picMk id="5" creationId="{9486997B-2E80-4E80-D7B0-FD7D12AE5471}"/>
          </ac:picMkLst>
        </pc:picChg>
      </pc:sldChg>
      <pc:sldChg chg="new del">
        <pc:chgData name="Jonathan Melly" userId="a7718738-f2aa-4d1b-bcf4-5a9c900fe107" providerId="ADAL" clId="{9C085848-E882-45A4-9D27-435D8B509D88}" dt="2024-01-19T08:51:48.677" v="318" actId="47"/>
        <pc:sldMkLst>
          <pc:docMk/>
          <pc:sldMk cId="4115101391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4D524-415F-4527-905A-26B13F2E9D64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188D4-F4F3-4FF8-A8F5-C5FC3FD79F2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869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188D4-F4F3-4FF8-A8F5-C5FC3FD79F25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1548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723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78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52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868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490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5566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69845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627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7844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296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17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848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090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978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734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1245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CH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2B3CD-5BE9-499F-BFC9-86E4D056EB72}" type="datetimeFigureOut">
              <a:rPr lang="fr-CH" smtClean="0"/>
              <a:t>28.12.2025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9EB8B0-E3F6-44EE-B2B3-E5A19214D0F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630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earn.microsoft.com/en-us/dotnet/maui/user-interface/pages/navigationpage?view=net-maui-8.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D736B-19A3-8E64-E7BD-5957E68666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Navigation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FB8BB6-37F6-4FBE-4557-C82923851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Avec MAUI</a:t>
            </a:r>
          </a:p>
        </p:txBody>
      </p:sp>
    </p:spTree>
    <p:extLst>
      <p:ext uri="{BB962C8B-B14F-4D97-AF65-F5344CB8AC3E}">
        <p14:creationId xmlns:p14="http://schemas.microsoft.com/office/powerpoint/2010/main" val="228638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134BA-40D9-94A2-E1E5-7EC48343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Navigation </a:t>
            </a:r>
            <a:r>
              <a:rPr lang="fr-CH"/>
              <a:t>: généralités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675292-A1F4-A5B6-AB43-78E7F31DA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82711"/>
            <a:ext cx="6489375" cy="1824383"/>
          </a:xfrm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fr-CH" dirty="0"/>
              <a:t>Premier niveau (root) </a:t>
            </a:r>
          </a:p>
          <a:p>
            <a:pPr lvl="1"/>
            <a:r>
              <a:rPr lang="fr-CH" dirty="0"/>
              <a:t>Shelḽ : défini par </a:t>
            </a:r>
            <a:r>
              <a:rPr lang="fr-CH" dirty="0" err="1"/>
              <a:t>Flyout</a:t>
            </a:r>
            <a:r>
              <a:rPr lang="fr-CH" dirty="0"/>
              <a:t> OU Tab, puis par </a:t>
            </a:r>
            <a:r>
              <a:rPr lang="fr-CH" dirty="0" err="1"/>
              <a:t>NavigationPage</a:t>
            </a:r>
            <a:endParaRPr lang="fr-CH" dirty="0"/>
          </a:p>
          <a:p>
            <a:pPr lvl="1"/>
            <a:r>
              <a:rPr lang="fr-CH" dirty="0"/>
              <a:t>Basique: défini directement par </a:t>
            </a:r>
            <a:r>
              <a:rPr lang="fr-CH" dirty="0" err="1"/>
              <a:t>NavigationPage</a:t>
            </a:r>
            <a:endParaRPr lang="fr-CH" dirty="0"/>
          </a:p>
          <a:p>
            <a:r>
              <a:rPr lang="fr-CH" dirty="0"/>
              <a:t>Deuxième et </a:t>
            </a:r>
            <a:r>
              <a:rPr lang="fr-CH" dirty="0" err="1"/>
              <a:t>Nème</a:t>
            </a:r>
            <a:r>
              <a:rPr lang="fr-CH" dirty="0"/>
              <a:t> niveau (détail):</a:t>
            </a:r>
          </a:p>
        </p:txBody>
      </p:sp>
      <p:pic>
        <p:nvPicPr>
          <p:cNvPr id="4" name="Picture 2" descr="Pushing a page to the navigation stack.">
            <a:extLst>
              <a:ext uri="{FF2B5EF4-FFF2-40B4-BE49-F238E27FC236}">
                <a16:creationId xmlns:a16="http://schemas.microsoft.com/office/drawing/2014/main" id="{C98FB716-9EC9-F79A-EF4A-07355970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50" y="3207095"/>
            <a:ext cx="53911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pping a page from the navigation stack.">
            <a:extLst>
              <a:ext uri="{FF2B5EF4-FFF2-40B4-BE49-F238E27FC236}">
                <a16:creationId xmlns:a16="http://schemas.microsoft.com/office/drawing/2014/main" id="{494DF867-CD3F-67E3-B345-EFF79A17D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6" r="35724"/>
          <a:stretch/>
        </p:blipFill>
        <p:spPr bwMode="auto">
          <a:xfrm flipH="1">
            <a:off x="4975668" y="4334893"/>
            <a:ext cx="138611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vigationPage components.">
            <a:extLst>
              <a:ext uri="{FF2B5EF4-FFF2-40B4-BE49-F238E27FC236}">
                <a16:creationId xmlns:a16="http://schemas.microsoft.com/office/drawing/2014/main" id="{AE851BF0-9EB0-B2B6-A879-9D9B0A99B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79" y="3734972"/>
            <a:ext cx="3103786" cy="119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 : courbe vers le bas 5">
            <a:extLst>
              <a:ext uri="{FF2B5EF4-FFF2-40B4-BE49-F238E27FC236}">
                <a16:creationId xmlns:a16="http://schemas.microsoft.com/office/drawing/2014/main" id="{73F4F336-9CE3-850E-19C7-724C1ED28590}"/>
              </a:ext>
            </a:extLst>
          </p:cNvPr>
          <p:cNvSpPr/>
          <p:nvPr/>
        </p:nvSpPr>
        <p:spPr>
          <a:xfrm rot="1218136">
            <a:off x="6395921" y="3345139"/>
            <a:ext cx="1628369" cy="461346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Flèche : angle droit 7">
            <a:extLst>
              <a:ext uri="{FF2B5EF4-FFF2-40B4-BE49-F238E27FC236}">
                <a16:creationId xmlns:a16="http://schemas.microsoft.com/office/drawing/2014/main" id="{165DD988-2CED-2D7E-9AD5-1C41F29DBB07}"/>
              </a:ext>
            </a:extLst>
          </p:cNvPr>
          <p:cNvSpPr/>
          <p:nvPr/>
        </p:nvSpPr>
        <p:spPr>
          <a:xfrm rot="16021289" flipH="1">
            <a:off x="6446786" y="4363416"/>
            <a:ext cx="388731" cy="768168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7B3FDE5-DC99-4E42-B2C6-E667725CD9A3}"/>
              </a:ext>
            </a:extLst>
          </p:cNvPr>
          <p:cNvCxnSpPr>
            <a:cxnSpLocks/>
          </p:cNvCxnSpPr>
          <p:nvPr/>
        </p:nvCxnSpPr>
        <p:spPr>
          <a:xfrm flipH="1">
            <a:off x="2286000" y="2500923"/>
            <a:ext cx="2770554" cy="1168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310AB535-A4C5-55AD-36C2-69AD0315E355}"/>
              </a:ext>
            </a:extLst>
          </p:cNvPr>
          <p:cNvSpPr/>
          <p:nvPr/>
        </p:nvSpPr>
        <p:spPr>
          <a:xfrm>
            <a:off x="2086709" y="2047628"/>
            <a:ext cx="4400061" cy="1570892"/>
          </a:xfrm>
          <a:custGeom>
            <a:avLst/>
            <a:gdLst>
              <a:gd name="connsiteX0" fmla="*/ 4697046 w 4697046"/>
              <a:gd name="connsiteY0" fmla="*/ 0 h 1570892"/>
              <a:gd name="connsiteX1" fmla="*/ 4673600 w 4697046"/>
              <a:gd name="connsiteY1" fmla="*/ 46892 h 1570892"/>
              <a:gd name="connsiteX2" fmla="*/ 4618892 w 4697046"/>
              <a:gd name="connsiteY2" fmla="*/ 171938 h 1570892"/>
              <a:gd name="connsiteX3" fmla="*/ 4525108 w 4697046"/>
              <a:gd name="connsiteY3" fmla="*/ 312615 h 1570892"/>
              <a:gd name="connsiteX4" fmla="*/ 4290646 w 4697046"/>
              <a:gd name="connsiteY4" fmla="*/ 492369 h 1570892"/>
              <a:gd name="connsiteX5" fmla="*/ 4181231 w 4697046"/>
              <a:gd name="connsiteY5" fmla="*/ 539261 h 1570892"/>
              <a:gd name="connsiteX6" fmla="*/ 3970215 w 4697046"/>
              <a:gd name="connsiteY6" fmla="*/ 617415 h 1570892"/>
              <a:gd name="connsiteX7" fmla="*/ 3673231 w 4697046"/>
              <a:gd name="connsiteY7" fmla="*/ 695569 h 1570892"/>
              <a:gd name="connsiteX8" fmla="*/ 3579446 w 4697046"/>
              <a:gd name="connsiteY8" fmla="*/ 719015 h 1570892"/>
              <a:gd name="connsiteX9" fmla="*/ 3430954 w 4697046"/>
              <a:gd name="connsiteY9" fmla="*/ 750277 h 1570892"/>
              <a:gd name="connsiteX10" fmla="*/ 3141784 w 4697046"/>
              <a:gd name="connsiteY10" fmla="*/ 828430 h 1570892"/>
              <a:gd name="connsiteX11" fmla="*/ 3024554 w 4697046"/>
              <a:gd name="connsiteY11" fmla="*/ 851877 h 1570892"/>
              <a:gd name="connsiteX12" fmla="*/ 2876061 w 4697046"/>
              <a:gd name="connsiteY12" fmla="*/ 883138 h 1570892"/>
              <a:gd name="connsiteX13" fmla="*/ 2711938 w 4697046"/>
              <a:gd name="connsiteY13" fmla="*/ 898769 h 1570892"/>
              <a:gd name="connsiteX14" fmla="*/ 2344615 w 4697046"/>
              <a:gd name="connsiteY14" fmla="*/ 922215 h 1570892"/>
              <a:gd name="connsiteX15" fmla="*/ 2196123 w 4697046"/>
              <a:gd name="connsiteY15" fmla="*/ 945661 h 1570892"/>
              <a:gd name="connsiteX16" fmla="*/ 2000738 w 4697046"/>
              <a:gd name="connsiteY16" fmla="*/ 969107 h 1570892"/>
              <a:gd name="connsiteX17" fmla="*/ 1828800 w 4697046"/>
              <a:gd name="connsiteY17" fmla="*/ 992554 h 1570892"/>
              <a:gd name="connsiteX18" fmla="*/ 1477108 w 4697046"/>
              <a:gd name="connsiteY18" fmla="*/ 1031630 h 1570892"/>
              <a:gd name="connsiteX19" fmla="*/ 1328615 w 4697046"/>
              <a:gd name="connsiteY19" fmla="*/ 1062892 h 1570892"/>
              <a:gd name="connsiteX20" fmla="*/ 1219200 w 4697046"/>
              <a:gd name="connsiteY20" fmla="*/ 1078523 h 1570892"/>
              <a:gd name="connsiteX21" fmla="*/ 945661 w 4697046"/>
              <a:gd name="connsiteY21" fmla="*/ 1148861 h 1570892"/>
              <a:gd name="connsiteX22" fmla="*/ 719015 w 4697046"/>
              <a:gd name="connsiteY22" fmla="*/ 1211384 h 1570892"/>
              <a:gd name="connsiteX23" fmla="*/ 633046 w 4697046"/>
              <a:gd name="connsiteY23" fmla="*/ 1242646 h 1570892"/>
              <a:gd name="connsiteX24" fmla="*/ 554892 w 4697046"/>
              <a:gd name="connsiteY24" fmla="*/ 1281723 h 1570892"/>
              <a:gd name="connsiteX25" fmla="*/ 343877 w 4697046"/>
              <a:gd name="connsiteY25" fmla="*/ 1383323 h 1570892"/>
              <a:gd name="connsiteX26" fmla="*/ 304800 w 4697046"/>
              <a:gd name="connsiteY26" fmla="*/ 1406769 h 1570892"/>
              <a:gd name="connsiteX27" fmla="*/ 257908 w 4697046"/>
              <a:gd name="connsiteY27" fmla="*/ 1438030 h 1570892"/>
              <a:gd name="connsiteX28" fmla="*/ 226646 w 4697046"/>
              <a:gd name="connsiteY28" fmla="*/ 1453661 h 1570892"/>
              <a:gd name="connsiteX29" fmla="*/ 187569 w 4697046"/>
              <a:gd name="connsiteY29" fmla="*/ 1477107 h 1570892"/>
              <a:gd name="connsiteX30" fmla="*/ 132861 w 4697046"/>
              <a:gd name="connsiteY30" fmla="*/ 1500554 h 1570892"/>
              <a:gd name="connsiteX31" fmla="*/ 109415 w 4697046"/>
              <a:gd name="connsiteY31" fmla="*/ 1516184 h 1570892"/>
              <a:gd name="connsiteX32" fmla="*/ 78154 w 4697046"/>
              <a:gd name="connsiteY32" fmla="*/ 1531815 h 1570892"/>
              <a:gd name="connsiteX33" fmla="*/ 54708 w 4697046"/>
              <a:gd name="connsiteY33" fmla="*/ 1547446 h 1570892"/>
              <a:gd name="connsiteX34" fmla="*/ 15631 w 4697046"/>
              <a:gd name="connsiteY34" fmla="*/ 1563077 h 1570892"/>
              <a:gd name="connsiteX35" fmla="*/ 0 w 4697046"/>
              <a:gd name="connsiteY35" fmla="*/ 1570892 h 157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697046" h="1570892">
                <a:moveTo>
                  <a:pt x="4697046" y="0"/>
                </a:moveTo>
                <a:cubicBezTo>
                  <a:pt x="4689231" y="15631"/>
                  <a:pt x="4680831" y="30983"/>
                  <a:pt x="4673600" y="46892"/>
                </a:cubicBezTo>
                <a:cubicBezTo>
                  <a:pt x="4654773" y="88311"/>
                  <a:pt x="4641086" y="132222"/>
                  <a:pt x="4618892" y="171938"/>
                </a:cubicBezTo>
                <a:cubicBezTo>
                  <a:pt x="4591400" y="221135"/>
                  <a:pt x="4562220" y="270202"/>
                  <a:pt x="4525108" y="312615"/>
                </a:cubicBezTo>
                <a:cubicBezTo>
                  <a:pt x="4472166" y="373121"/>
                  <a:pt x="4364660" y="452718"/>
                  <a:pt x="4290646" y="492369"/>
                </a:cubicBezTo>
                <a:cubicBezTo>
                  <a:pt x="4255669" y="511107"/>
                  <a:pt x="4218196" y="524836"/>
                  <a:pt x="4181231" y="539261"/>
                </a:cubicBezTo>
                <a:cubicBezTo>
                  <a:pt x="4111355" y="566530"/>
                  <a:pt x="4042644" y="597915"/>
                  <a:pt x="3970215" y="617415"/>
                </a:cubicBezTo>
                <a:cubicBezTo>
                  <a:pt x="3735924" y="680494"/>
                  <a:pt x="3835055" y="655113"/>
                  <a:pt x="3673231" y="695569"/>
                </a:cubicBezTo>
                <a:cubicBezTo>
                  <a:pt x="3641969" y="703384"/>
                  <a:pt x="3610979" y="712376"/>
                  <a:pt x="3579446" y="719015"/>
                </a:cubicBezTo>
                <a:cubicBezTo>
                  <a:pt x="3529949" y="729436"/>
                  <a:pt x="3480026" y="738009"/>
                  <a:pt x="3430954" y="750277"/>
                </a:cubicBezTo>
                <a:cubicBezTo>
                  <a:pt x="3334087" y="774494"/>
                  <a:pt x="3239693" y="808847"/>
                  <a:pt x="3141784" y="828430"/>
                </a:cubicBezTo>
                <a:lnTo>
                  <a:pt x="3024554" y="851877"/>
                </a:lnTo>
                <a:cubicBezTo>
                  <a:pt x="2927159" y="873050"/>
                  <a:pt x="2992136" y="865726"/>
                  <a:pt x="2876061" y="883138"/>
                </a:cubicBezTo>
                <a:cubicBezTo>
                  <a:pt x="2817635" y="891902"/>
                  <a:pt x="2771932" y="892341"/>
                  <a:pt x="2711938" y="898769"/>
                </a:cubicBezTo>
                <a:cubicBezTo>
                  <a:pt x="2457770" y="926001"/>
                  <a:pt x="2723024" y="910009"/>
                  <a:pt x="2344615" y="922215"/>
                </a:cubicBezTo>
                <a:cubicBezTo>
                  <a:pt x="2235555" y="953376"/>
                  <a:pt x="2348819" y="924839"/>
                  <a:pt x="2196123" y="945661"/>
                </a:cubicBezTo>
                <a:cubicBezTo>
                  <a:pt x="1973141" y="976067"/>
                  <a:pt x="2301362" y="949066"/>
                  <a:pt x="2000738" y="969107"/>
                </a:cubicBezTo>
                <a:cubicBezTo>
                  <a:pt x="1851753" y="998904"/>
                  <a:pt x="1996373" y="973069"/>
                  <a:pt x="1828800" y="992554"/>
                </a:cubicBezTo>
                <a:cubicBezTo>
                  <a:pt x="1471079" y="1034150"/>
                  <a:pt x="1703299" y="1015474"/>
                  <a:pt x="1477108" y="1031630"/>
                </a:cubicBezTo>
                <a:cubicBezTo>
                  <a:pt x="1427610" y="1042051"/>
                  <a:pt x="1378382" y="1053843"/>
                  <a:pt x="1328615" y="1062892"/>
                </a:cubicBezTo>
                <a:cubicBezTo>
                  <a:pt x="1292367" y="1069483"/>
                  <a:pt x="1255327" y="1071298"/>
                  <a:pt x="1219200" y="1078523"/>
                </a:cubicBezTo>
                <a:cubicBezTo>
                  <a:pt x="860563" y="1150250"/>
                  <a:pt x="1128648" y="1096579"/>
                  <a:pt x="945661" y="1148861"/>
                </a:cubicBezTo>
                <a:cubicBezTo>
                  <a:pt x="915736" y="1157411"/>
                  <a:pt x="769209" y="1193131"/>
                  <a:pt x="719015" y="1211384"/>
                </a:cubicBezTo>
                <a:cubicBezTo>
                  <a:pt x="690359" y="1221805"/>
                  <a:pt x="661073" y="1230634"/>
                  <a:pt x="633046" y="1242646"/>
                </a:cubicBezTo>
                <a:cubicBezTo>
                  <a:pt x="606275" y="1254119"/>
                  <a:pt x="581453" y="1269771"/>
                  <a:pt x="554892" y="1281723"/>
                </a:cubicBezTo>
                <a:cubicBezTo>
                  <a:pt x="430183" y="1337841"/>
                  <a:pt x="501586" y="1288699"/>
                  <a:pt x="343877" y="1383323"/>
                </a:cubicBezTo>
                <a:cubicBezTo>
                  <a:pt x="330851" y="1391138"/>
                  <a:pt x="317616" y="1398614"/>
                  <a:pt x="304800" y="1406769"/>
                </a:cubicBezTo>
                <a:cubicBezTo>
                  <a:pt x="288951" y="1416854"/>
                  <a:pt x="274017" y="1428365"/>
                  <a:pt x="257908" y="1438030"/>
                </a:cubicBezTo>
                <a:cubicBezTo>
                  <a:pt x="247918" y="1444024"/>
                  <a:pt x="236831" y="1448003"/>
                  <a:pt x="226646" y="1453661"/>
                </a:cubicBezTo>
                <a:cubicBezTo>
                  <a:pt x="213367" y="1461038"/>
                  <a:pt x="201156" y="1470314"/>
                  <a:pt x="187569" y="1477107"/>
                </a:cubicBezTo>
                <a:cubicBezTo>
                  <a:pt x="169823" y="1485980"/>
                  <a:pt x="150607" y="1491681"/>
                  <a:pt x="132861" y="1500554"/>
                </a:cubicBezTo>
                <a:cubicBezTo>
                  <a:pt x="124460" y="1504755"/>
                  <a:pt x="117570" y="1511524"/>
                  <a:pt x="109415" y="1516184"/>
                </a:cubicBezTo>
                <a:cubicBezTo>
                  <a:pt x="99300" y="1521964"/>
                  <a:pt x="88269" y="1526035"/>
                  <a:pt x="78154" y="1531815"/>
                </a:cubicBezTo>
                <a:cubicBezTo>
                  <a:pt x="69999" y="1536475"/>
                  <a:pt x="63109" y="1543245"/>
                  <a:pt x="54708" y="1547446"/>
                </a:cubicBezTo>
                <a:cubicBezTo>
                  <a:pt x="42160" y="1553720"/>
                  <a:pt x="28526" y="1557551"/>
                  <a:pt x="15631" y="1563077"/>
                </a:cubicBezTo>
                <a:cubicBezTo>
                  <a:pt x="10277" y="1565372"/>
                  <a:pt x="5210" y="1568287"/>
                  <a:pt x="0" y="1570892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0BE5290-F568-566E-9E74-340AA526CC1E}"/>
              </a:ext>
            </a:extLst>
          </p:cNvPr>
          <p:cNvSpPr txBox="1"/>
          <p:nvPr/>
        </p:nvSpPr>
        <p:spPr>
          <a:xfrm>
            <a:off x="6476975" y="4919330"/>
            <a:ext cx="67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POP</a:t>
            </a:r>
          </a:p>
        </p:txBody>
      </p:sp>
    </p:spTree>
    <p:extLst>
      <p:ext uri="{BB962C8B-B14F-4D97-AF65-F5344CB8AC3E}">
        <p14:creationId xmlns:p14="http://schemas.microsoft.com/office/powerpoint/2010/main" val="154028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  <p:bldP spid="27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3E384-D478-A86F-4B25-8AF1B152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PUSH / POP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7DDDF4-933B-917B-0162-F5036E8F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566420" cy="3880773"/>
          </a:xfrm>
        </p:spPr>
        <p:txBody>
          <a:bodyPr/>
          <a:lstStyle/>
          <a:p>
            <a:r>
              <a:rPr lang="fr-CH" dirty="0"/>
              <a:t>Pile de navigation</a:t>
            </a:r>
          </a:p>
          <a:p>
            <a:pPr marL="0" indent="0">
              <a:buNone/>
            </a:pPr>
            <a:r>
              <a:rPr lang="fr-CH" dirty="0"/>
              <a:t>(</a:t>
            </a:r>
            <a:r>
              <a:rPr lang="fr-CH" dirty="0" err="1"/>
              <a:t>shell</a:t>
            </a:r>
            <a:r>
              <a:rPr lang="fr-CH" dirty="0"/>
              <a:t> ou non </a:t>
            </a:r>
            <a:r>
              <a:rPr lang="fr-CH" dirty="0" err="1"/>
              <a:t>shell</a:t>
            </a:r>
            <a:r>
              <a:rPr lang="fr-CH" dirty="0"/>
              <a:t>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D94DFE-D76A-F532-BF58-F9BA072CE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59" y="2083692"/>
            <a:ext cx="3905494" cy="41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3CEAF-9A1B-7B25-E72A-95152A00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Analogie avec le HTML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DD3437-0623-F5B6-6B90-3FD38F249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89888"/>
            <a:ext cx="6225568" cy="3419856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C41DDFE-A33E-1A59-8E1D-9937BE309DE2}"/>
              </a:ext>
            </a:extLst>
          </p:cNvPr>
          <p:cNvSpPr/>
          <p:nvPr/>
        </p:nvSpPr>
        <p:spPr>
          <a:xfrm>
            <a:off x="3255264" y="1389888"/>
            <a:ext cx="3647638" cy="329184"/>
          </a:xfrm>
          <a:prstGeom prst="roundRect">
            <a:avLst/>
          </a:prstGeom>
          <a:solidFill>
            <a:srgbClr val="90C226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B8A1CE-45E8-A2B5-AE39-78637066CCC3}"/>
              </a:ext>
            </a:extLst>
          </p:cNvPr>
          <p:cNvSpPr txBox="1"/>
          <p:nvPr/>
        </p:nvSpPr>
        <p:spPr>
          <a:xfrm>
            <a:off x="6941764" y="1369814"/>
            <a:ext cx="15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Shell + TAB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AC10E88-4611-45ED-60E6-E5AC6BFD9C20}"/>
              </a:ext>
            </a:extLst>
          </p:cNvPr>
          <p:cNvSpPr txBox="1"/>
          <p:nvPr/>
        </p:nvSpPr>
        <p:spPr>
          <a:xfrm>
            <a:off x="2144832" y="481571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PUSH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E5125D3-78CB-E529-BD66-2A32DEFF2BFD}"/>
              </a:ext>
            </a:extLst>
          </p:cNvPr>
          <p:cNvCxnSpPr>
            <a:cxnSpLocks/>
          </p:cNvCxnSpPr>
          <p:nvPr/>
        </p:nvCxnSpPr>
        <p:spPr>
          <a:xfrm flipV="1">
            <a:off x="1252728" y="4809744"/>
            <a:ext cx="5528" cy="5351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2A43B76C-20EE-E999-2F55-EE9F0DD8C924}"/>
              </a:ext>
            </a:extLst>
          </p:cNvPr>
          <p:cNvSpPr txBox="1"/>
          <p:nvPr/>
        </p:nvSpPr>
        <p:spPr>
          <a:xfrm>
            <a:off x="677334" y="5000378"/>
            <a:ext cx="60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POP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F554B1B-48B8-C5DC-E2BF-4581A58CC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693" y="5344859"/>
            <a:ext cx="4904307" cy="1385662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B4B77EB-D934-751A-75E4-84DBA3244CB8}"/>
              </a:ext>
            </a:extLst>
          </p:cNvPr>
          <p:cNvCxnSpPr>
            <a:cxnSpLocks/>
          </p:cNvCxnSpPr>
          <p:nvPr/>
        </p:nvCxnSpPr>
        <p:spPr>
          <a:xfrm>
            <a:off x="1929670" y="4783741"/>
            <a:ext cx="508730" cy="684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1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D20C0-2BCB-F87C-B1BF-C50BEB35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Chemins possibles (</a:t>
            </a:r>
            <a:r>
              <a:rPr lang="fr-CH" dirty="0" err="1"/>
              <a:t>shell</a:t>
            </a:r>
            <a:r>
              <a:rPr lang="fr-CH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4B2B6E-8EE4-E84D-E62E-C1A26E45A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75693"/>
            <a:ext cx="8912143" cy="4165670"/>
          </a:xfrm>
        </p:spPr>
        <p:txBody>
          <a:bodyPr>
            <a:normAutofit fontScale="92500" lnSpcReduction="10000"/>
          </a:bodyPr>
          <a:lstStyle/>
          <a:p>
            <a:r>
              <a:rPr lang="fr-CH" dirty="0"/>
              <a:t>// Navigation relative (ajoute au stack)</a:t>
            </a:r>
          </a:p>
          <a:p>
            <a:pPr marL="0" indent="0">
              <a:buNone/>
            </a:pPr>
            <a:r>
              <a:rPr lang="fr-CH" dirty="0" err="1"/>
              <a:t>await</a:t>
            </a:r>
            <a:r>
              <a:rPr lang="fr-CH" dirty="0"/>
              <a:t> </a:t>
            </a:r>
            <a:r>
              <a:rPr lang="fr-CH" dirty="0" err="1"/>
              <a:t>Shell.Current.GoToAsync</a:t>
            </a:r>
            <a:r>
              <a:rPr lang="fr-CH" dirty="0"/>
              <a:t>("</a:t>
            </a:r>
            <a:r>
              <a:rPr lang="fr-CH" dirty="0" err="1"/>
              <a:t>detailpage</a:t>
            </a:r>
            <a:r>
              <a:rPr lang="fr-CH" dirty="0"/>
              <a:t>");</a:t>
            </a:r>
          </a:p>
          <a:p>
            <a:endParaRPr lang="fr-CH" dirty="0"/>
          </a:p>
          <a:p>
            <a:r>
              <a:rPr lang="fr-CH" dirty="0"/>
              <a:t>// Remonte d'un niveau</a:t>
            </a:r>
          </a:p>
          <a:p>
            <a:pPr marL="0" indent="0">
              <a:buNone/>
            </a:pPr>
            <a:r>
              <a:rPr lang="fr-CH" dirty="0" err="1"/>
              <a:t>await</a:t>
            </a:r>
            <a:r>
              <a:rPr lang="fr-CH" dirty="0"/>
              <a:t> </a:t>
            </a:r>
            <a:r>
              <a:rPr lang="fr-CH" dirty="0" err="1"/>
              <a:t>Shell.Current.GoToAsync</a:t>
            </a:r>
            <a:r>
              <a:rPr lang="fr-CH" dirty="0"/>
              <a:t>("../");</a:t>
            </a:r>
          </a:p>
          <a:p>
            <a:endParaRPr lang="fr-CH" dirty="0"/>
          </a:p>
          <a:p>
            <a:r>
              <a:rPr lang="fr-CH" dirty="0"/>
              <a:t>// Remonte puis va à une route au même niveau</a:t>
            </a:r>
          </a:p>
          <a:p>
            <a:pPr marL="0" indent="0">
              <a:buNone/>
            </a:pPr>
            <a:r>
              <a:rPr lang="fr-CH" dirty="0" err="1"/>
              <a:t>await</a:t>
            </a:r>
            <a:r>
              <a:rPr lang="fr-CH" dirty="0"/>
              <a:t> </a:t>
            </a:r>
            <a:r>
              <a:rPr lang="fr-CH" dirty="0" err="1"/>
              <a:t>Shell.Current.GoToAsync</a:t>
            </a:r>
            <a:r>
              <a:rPr lang="fr-CH" dirty="0"/>
              <a:t>("../</a:t>
            </a:r>
            <a:r>
              <a:rPr lang="fr-CH" dirty="0" err="1"/>
              <a:t>sisterpage</a:t>
            </a:r>
            <a:r>
              <a:rPr lang="fr-CH" dirty="0"/>
              <a:t>");</a:t>
            </a:r>
          </a:p>
          <a:p>
            <a:endParaRPr lang="fr-CH" dirty="0"/>
          </a:p>
          <a:p>
            <a:r>
              <a:rPr lang="fr-CH" dirty="0"/>
              <a:t>// Navigation absolue (efface le stack)</a:t>
            </a:r>
          </a:p>
          <a:p>
            <a:pPr marL="0" indent="0">
              <a:buNone/>
            </a:pPr>
            <a:r>
              <a:rPr lang="fr-CH" dirty="0" err="1"/>
              <a:t>await</a:t>
            </a:r>
            <a:r>
              <a:rPr lang="fr-CH" dirty="0"/>
              <a:t> </a:t>
            </a:r>
            <a:r>
              <a:rPr lang="fr-CH" dirty="0" err="1"/>
              <a:t>Shell.Current.GoToAsync</a:t>
            </a:r>
            <a:r>
              <a:rPr lang="fr-CH" dirty="0"/>
              <a:t>("//</a:t>
            </a:r>
            <a:r>
              <a:rPr lang="fr-CH" dirty="0" err="1"/>
              <a:t>homepage</a:t>
            </a:r>
            <a:r>
              <a:rPr lang="fr-CH" dirty="0"/>
              <a:t>");</a:t>
            </a: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991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DE7D65-6535-E64A-072D-1919CF53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66" y="178316"/>
            <a:ext cx="8596668" cy="1320800"/>
          </a:xfrm>
        </p:spPr>
        <p:txBody>
          <a:bodyPr/>
          <a:lstStyle/>
          <a:p>
            <a:r>
              <a:rPr lang="fr-CH" dirty="0"/>
              <a:t>Version sans </a:t>
            </a:r>
            <a:r>
              <a:rPr lang="fr-CH" dirty="0" err="1"/>
              <a:t>shell</a:t>
            </a: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873C571-DFFA-A630-85FA-CF775DC19561}"/>
              </a:ext>
            </a:extLst>
          </p:cNvPr>
          <p:cNvSpPr txBox="1"/>
          <p:nvPr/>
        </p:nvSpPr>
        <p:spPr>
          <a:xfrm>
            <a:off x="215695" y="1632262"/>
            <a:ext cx="5399459" cy="1469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050" dirty="0"/>
              <a:t>public partial class App : Application</a:t>
            </a:r>
          </a:p>
          <a:p>
            <a:r>
              <a:rPr lang="fr-CH" sz="1050" dirty="0"/>
              <a:t>{</a:t>
            </a:r>
          </a:p>
          <a:p>
            <a:r>
              <a:rPr lang="fr-CH" sz="1050" dirty="0"/>
              <a:t>    public App()</a:t>
            </a:r>
          </a:p>
          <a:p>
            <a:r>
              <a:rPr lang="fr-CH" sz="1050" dirty="0"/>
              <a:t>    {</a:t>
            </a:r>
          </a:p>
          <a:p>
            <a:r>
              <a:rPr lang="fr-CH" sz="1050" dirty="0"/>
              <a:t>        </a:t>
            </a:r>
            <a:r>
              <a:rPr lang="fr-CH" sz="1050" dirty="0" err="1"/>
              <a:t>InitializeComponent</a:t>
            </a:r>
            <a:r>
              <a:rPr lang="fr-CH" sz="1050" dirty="0"/>
              <a:t>();</a:t>
            </a:r>
          </a:p>
          <a:p>
            <a:r>
              <a:rPr lang="fr-CH" sz="1600" dirty="0"/>
              <a:t>        </a:t>
            </a:r>
            <a:r>
              <a:rPr lang="fr-CH" sz="1600" dirty="0" err="1"/>
              <a:t>MainPage</a:t>
            </a:r>
            <a:r>
              <a:rPr lang="fr-CH" sz="1600" dirty="0"/>
              <a:t> = new </a:t>
            </a:r>
            <a:r>
              <a:rPr lang="fr-CH" sz="1600" dirty="0" err="1"/>
              <a:t>NavigationPage</a:t>
            </a:r>
            <a:r>
              <a:rPr lang="fr-CH" sz="1600" dirty="0"/>
              <a:t>(new </a:t>
            </a:r>
            <a:r>
              <a:rPr lang="fr-CH" sz="1600" dirty="0" err="1"/>
              <a:t>MainPage</a:t>
            </a:r>
            <a:r>
              <a:rPr lang="fr-CH" sz="1600" dirty="0"/>
              <a:t>());</a:t>
            </a:r>
          </a:p>
          <a:p>
            <a:r>
              <a:rPr lang="fr-CH" sz="1050" dirty="0"/>
              <a:t>    }</a:t>
            </a:r>
          </a:p>
          <a:p>
            <a:r>
              <a:rPr lang="fr-CH" sz="1050" dirty="0"/>
              <a:t>}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0208BD-A775-5FE3-2F67-8EFA3B4F2016}"/>
              </a:ext>
            </a:extLst>
          </p:cNvPr>
          <p:cNvSpPr txBox="1"/>
          <p:nvPr/>
        </p:nvSpPr>
        <p:spPr>
          <a:xfrm>
            <a:off x="4991882" y="5723138"/>
            <a:ext cx="609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 err="1"/>
              <a:t>await</a:t>
            </a:r>
            <a:r>
              <a:rPr lang="fr-CH" dirty="0"/>
              <a:t> </a:t>
            </a:r>
            <a:r>
              <a:rPr lang="fr-CH" dirty="0" err="1"/>
              <a:t>Navigation.PopAsync</a:t>
            </a:r>
            <a:r>
              <a:rPr lang="fr-CH" dirty="0"/>
              <a:t>();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2305BED-62C9-4D0C-494C-7D9A09348727}"/>
              </a:ext>
            </a:extLst>
          </p:cNvPr>
          <p:cNvSpPr txBox="1"/>
          <p:nvPr/>
        </p:nvSpPr>
        <p:spPr>
          <a:xfrm>
            <a:off x="6019055" y="1064150"/>
            <a:ext cx="609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Button</a:t>
            </a:r>
            <a:r>
              <a:rPr lang="en-US" sz="1800" dirty="0">
                <a:solidFill>
                  <a:srgbClr val="FF0000"/>
                </a:solidFill>
                <a:latin typeface="Cascadia Mono" panose="020B0609020000020004" pitchFamily="49" charset="0"/>
              </a:rPr>
              <a:t> Text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="Details"</a:t>
            </a:r>
            <a:r>
              <a:rPr lang="en-US" sz="1800" dirty="0">
                <a:solidFill>
                  <a:srgbClr val="FF0000"/>
                </a:solidFill>
                <a:latin typeface="Cascadia Mono" panose="020B0609020000020004" pitchFamily="49" charset="0"/>
              </a:rPr>
              <a:t> Clicked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="</a:t>
            </a:r>
            <a:r>
              <a:rPr lang="en-US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Button_Clicked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" /&gt;</a:t>
            </a:r>
            <a:endParaRPr lang="fr-CH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64850EF-0F0C-8081-2BF9-256F7B5FC9FF}"/>
              </a:ext>
            </a:extLst>
          </p:cNvPr>
          <p:cNvSpPr txBox="1"/>
          <p:nvPr/>
        </p:nvSpPr>
        <p:spPr>
          <a:xfrm>
            <a:off x="6776292" y="602484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/>
              <a:t>MainPage.XAML</a:t>
            </a:r>
            <a:endParaRPr lang="fr-CH" b="1" i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35FED63-4520-7B6A-7C9B-A4463693609C}"/>
              </a:ext>
            </a:extLst>
          </p:cNvPr>
          <p:cNvSpPr txBox="1"/>
          <p:nvPr/>
        </p:nvSpPr>
        <p:spPr>
          <a:xfrm>
            <a:off x="1291707" y="131445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err="1"/>
              <a:t>App.xaml.CS</a:t>
            </a:r>
            <a:endParaRPr lang="fr-CH" b="1" i="1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BF9FE03-5C83-C358-B9FF-A37D64D107D3}"/>
              </a:ext>
            </a:extLst>
          </p:cNvPr>
          <p:cNvSpPr txBox="1"/>
          <p:nvPr/>
        </p:nvSpPr>
        <p:spPr>
          <a:xfrm>
            <a:off x="5717214" y="2924923"/>
            <a:ext cx="43766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0000FF"/>
                </a:solidFill>
                <a:latin typeface="Cascadia Mono" panose="020B0609020000020004" pitchFamily="49" charset="0"/>
              </a:rPr>
              <a:t>private</a:t>
            </a:r>
            <a:r>
              <a:rPr lang="en-US" sz="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600" dirty="0">
                <a:solidFill>
                  <a:srgbClr val="0000FF"/>
                </a:solidFill>
                <a:latin typeface="Cascadia Mono" panose="020B0609020000020004" pitchFamily="49" charset="0"/>
              </a:rPr>
              <a:t>async</a:t>
            </a:r>
            <a:r>
              <a:rPr lang="en-US" sz="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600" dirty="0">
                <a:solidFill>
                  <a:srgbClr val="0000FF"/>
                </a:solidFill>
                <a:latin typeface="Cascadia Mono" panose="020B0609020000020004" pitchFamily="49" charset="0"/>
              </a:rPr>
              <a:t>void</a:t>
            </a:r>
            <a:r>
              <a:rPr lang="en-US" sz="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Button_Clicked</a:t>
            </a:r>
            <a:r>
              <a:rPr lang="en-US" sz="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600" dirty="0">
                <a:solidFill>
                  <a:srgbClr val="0000FF"/>
                </a:solidFill>
                <a:latin typeface="Cascadia Mono" panose="020B0609020000020004" pitchFamily="49" charset="0"/>
              </a:rPr>
              <a:t>object</a:t>
            </a:r>
            <a:r>
              <a:rPr lang="en-US" sz="600" dirty="0">
                <a:solidFill>
                  <a:srgbClr val="000000"/>
                </a:solidFill>
                <a:latin typeface="Cascadia Mono" panose="020B0609020000020004" pitchFamily="49" charset="0"/>
              </a:rPr>
              <a:t> sender, </a:t>
            </a:r>
            <a:r>
              <a:rPr lang="en-US" sz="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EventArgs</a:t>
            </a:r>
            <a:r>
              <a:rPr lang="en-US" sz="600" dirty="0">
                <a:solidFill>
                  <a:srgbClr val="000000"/>
                </a:solidFill>
                <a:latin typeface="Cascadia Mono" panose="020B0609020000020004" pitchFamily="49" charset="0"/>
              </a:rPr>
              <a:t> e)</a:t>
            </a:r>
          </a:p>
          <a:p>
            <a:r>
              <a:rPr lang="fr-CH" sz="6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	await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Navigation.PushAsync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200" dirty="0">
                <a:solidFill>
                  <a:srgbClr val="0000FF"/>
                </a:solidFill>
                <a:latin typeface="Cascadia Mono" panose="020B0609020000020004" pitchFamily="49" charset="0"/>
              </a:rPr>
              <a:t>new</a:t>
            </a:r>
            <a:r>
              <a:rPr lang="en-US" sz="1200" dirty="0">
                <a:solidFill>
                  <a:srgbClr val="000000"/>
                </a:solidFill>
                <a:latin typeface="Cascadia Mono" panose="020B0609020000020004" pitchFamily="49" charset="0"/>
              </a:rPr>
              <a:t> Details());</a:t>
            </a:r>
          </a:p>
          <a:p>
            <a:r>
              <a:rPr lang="fr-CH" sz="6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fr-CH" sz="6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020A6E8-9702-74CD-FBF0-8721A5D7A7FC}"/>
              </a:ext>
            </a:extLst>
          </p:cNvPr>
          <p:cNvSpPr txBox="1"/>
          <p:nvPr/>
        </p:nvSpPr>
        <p:spPr>
          <a:xfrm>
            <a:off x="6510303" y="2459966"/>
            <a:ext cx="225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 err="1"/>
              <a:t>MainPage.xaml.CS</a:t>
            </a:r>
            <a:endParaRPr lang="fr-CH" b="1" i="1" dirty="0"/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85AA85F9-5A94-84AA-5779-C1B4B3F920BC}"/>
              </a:ext>
            </a:extLst>
          </p:cNvPr>
          <p:cNvSpPr/>
          <p:nvPr/>
        </p:nvSpPr>
        <p:spPr>
          <a:xfrm>
            <a:off x="4616388" y="781235"/>
            <a:ext cx="2166152" cy="1615736"/>
          </a:xfrm>
          <a:custGeom>
            <a:avLst/>
            <a:gdLst>
              <a:gd name="connsiteX0" fmla="*/ 0 w 2166152"/>
              <a:gd name="connsiteY0" fmla="*/ 1615736 h 1615736"/>
              <a:gd name="connsiteX1" fmla="*/ 17756 w 2166152"/>
              <a:gd name="connsiteY1" fmla="*/ 1003177 h 1615736"/>
              <a:gd name="connsiteX2" fmla="*/ 71022 w 2166152"/>
              <a:gd name="connsiteY2" fmla="*/ 825623 h 1615736"/>
              <a:gd name="connsiteX3" fmla="*/ 150921 w 2166152"/>
              <a:gd name="connsiteY3" fmla="*/ 630315 h 1615736"/>
              <a:gd name="connsiteX4" fmla="*/ 177554 w 2166152"/>
              <a:gd name="connsiteY4" fmla="*/ 568171 h 1615736"/>
              <a:gd name="connsiteX5" fmla="*/ 221942 w 2166152"/>
              <a:gd name="connsiteY5" fmla="*/ 506027 h 1615736"/>
              <a:gd name="connsiteX6" fmla="*/ 257453 w 2166152"/>
              <a:gd name="connsiteY6" fmla="*/ 461639 h 1615736"/>
              <a:gd name="connsiteX7" fmla="*/ 417251 w 2166152"/>
              <a:gd name="connsiteY7" fmla="*/ 363984 h 1615736"/>
              <a:gd name="connsiteX8" fmla="*/ 612560 w 2166152"/>
              <a:gd name="connsiteY8" fmla="*/ 284085 h 1615736"/>
              <a:gd name="connsiteX9" fmla="*/ 710214 w 2166152"/>
              <a:gd name="connsiteY9" fmla="*/ 239697 h 1615736"/>
              <a:gd name="connsiteX10" fmla="*/ 772358 w 2166152"/>
              <a:gd name="connsiteY10" fmla="*/ 221942 h 1615736"/>
              <a:gd name="connsiteX11" fmla="*/ 825624 w 2166152"/>
              <a:gd name="connsiteY11" fmla="*/ 204186 h 1615736"/>
              <a:gd name="connsiteX12" fmla="*/ 870012 w 2166152"/>
              <a:gd name="connsiteY12" fmla="*/ 186431 h 1615736"/>
              <a:gd name="connsiteX13" fmla="*/ 923278 w 2166152"/>
              <a:gd name="connsiteY13" fmla="*/ 177553 h 1615736"/>
              <a:gd name="connsiteX14" fmla="*/ 985422 w 2166152"/>
              <a:gd name="connsiteY14" fmla="*/ 159798 h 1615736"/>
              <a:gd name="connsiteX15" fmla="*/ 1074198 w 2166152"/>
              <a:gd name="connsiteY15" fmla="*/ 142043 h 1615736"/>
              <a:gd name="connsiteX16" fmla="*/ 1154097 w 2166152"/>
              <a:gd name="connsiteY16" fmla="*/ 115410 h 1615736"/>
              <a:gd name="connsiteX17" fmla="*/ 1242874 w 2166152"/>
              <a:gd name="connsiteY17" fmla="*/ 106532 h 1615736"/>
              <a:gd name="connsiteX18" fmla="*/ 1376039 w 2166152"/>
              <a:gd name="connsiteY18" fmla="*/ 88777 h 1615736"/>
              <a:gd name="connsiteX19" fmla="*/ 1455938 w 2166152"/>
              <a:gd name="connsiteY19" fmla="*/ 79899 h 1615736"/>
              <a:gd name="connsiteX20" fmla="*/ 1526960 w 2166152"/>
              <a:gd name="connsiteY20" fmla="*/ 62144 h 1615736"/>
              <a:gd name="connsiteX21" fmla="*/ 1606859 w 2166152"/>
              <a:gd name="connsiteY21" fmla="*/ 53266 h 1615736"/>
              <a:gd name="connsiteX22" fmla="*/ 1669002 w 2166152"/>
              <a:gd name="connsiteY22" fmla="*/ 44388 h 1615736"/>
              <a:gd name="connsiteX23" fmla="*/ 1713391 w 2166152"/>
              <a:gd name="connsiteY23" fmla="*/ 35511 h 1615736"/>
              <a:gd name="connsiteX24" fmla="*/ 1828800 w 2166152"/>
              <a:gd name="connsiteY24" fmla="*/ 17755 h 1615736"/>
              <a:gd name="connsiteX25" fmla="*/ 1944210 w 2166152"/>
              <a:gd name="connsiteY25" fmla="*/ 0 h 1615736"/>
              <a:gd name="connsiteX26" fmla="*/ 2166152 w 2166152"/>
              <a:gd name="connsiteY26" fmla="*/ 8878 h 161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166152" h="1615736">
                <a:moveTo>
                  <a:pt x="0" y="1615736"/>
                </a:moveTo>
                <a:cubicBezTo>
                  <a:pt x="5919" y="1411550"/>
                  <a:pt x="7159" y="1207174"/>
                  <a:pt x="17756" y="1003177"/>
                </a:cubicBezTo>
                <a:cubicBezTo>
                  <a:pt x="19338" y="972720"/>
                  <a:pt x="66527" y="837378"/>
                  <a:pt x="71022" y="825623"/>
                </a:cubicBezTo>
                <a:cubicBezTo>
                  <a:pt x="96143" y="759922"/>
                  <a:pt x="124026" y="695310"/>
                  <a:pt x="150921" y="630315"/>
                </a:cubicBezTo>
                <a:cubicBezTo>
                  <a:pt x="159538" y="609491"/>
                  <a:pt x="164455" y="586510"/>
                  <a:pt x="177554" y="568171"/>
                </a:cubicBezTo>
                <a:cubicBezTo>
                  <a:pt x="192350" y="547456"/>
                  <a:pt x="206668" y="526392"/>
                  <a:pt x="221942" y="506027"/>
                </a:cubicBezTo>
                <a:cubicBezTo>
                  <a:pt x="233311" y="490868"/>
                  <a:pt x="242747" y="473588"/>
                  <a:pt x="257453" y="461639"/>
                </a:cubicBezTo>
                <a:cubicBezTo>
                  <a:pt x="297190" y="429353"/>
                  <a:pt x="364563" y="386565"/>
                  <a:pt x="417251" y="363984"/>
                </a:cubicBezTo>
                <a:cubicBezTo>
                  <a:pt x="532637" y="314533"/>
                  <a:pt x="461179" y="359775"/>
                  <a:pt x="612560" y="284085"/>
                </a:cubicBezTo>
                <a:cubicBezTo>
                  <a:pt x="648778" y="265976"/>
                  <a:pt x="672522" y="252261"/>
                  <a:pt x="710214" y="239697"/>
                </a:cubicBezTo>
                <a:cubicBezTo>
                  <a:pt x="730652" y="232884"/>
                  <a:pt x="751767" y="228278"/>
                  <a:pt x="772358" y="221942"/>
                </a:cubicBezTo>
                <a:cubicBezTo>
                  <a:pt x="790246" y="216438"/>
                  <a:pt x="808035" y="210582"/>
                  <a:pt x="825624" y="204186"/>
                </a:cubicBezTo>
                <a:cubicBezTo>
                  <a:pt x="840600" y="198740"/>
                  <a:pt x="854638" y="190624"/>
                  <a:pt x="870012" y="186431"/>
                </a:cubicBezTo>
                <a:cubicBezTo>
                  <a:pt x="887378" y="181695"/>
                  <a:pt x="905739" y="181601"/>
                  <a:pt x="923278" y="177553"/>
                </a:cubicBezTo>
                <a:cubicBezTo>
                  <a:pt x="944270" y="172709"/>
                  <a:pt x="964451" y="164732"/>
                  <a:pt x="985422" y="159798"/>
                </a:cubicBezTo>
                <a:cubicBezTo>
                  <a:pt x="1014798" y="152886"/>
                  <a:pt x="1045014" y="149723"/>
                  <a:pt x="1074198" y="142043"/>
                </a:cubicBezTo>
                <a:cubicBezTo>
                  <a:pt x="1101347" y="134898"/>
                  <a:pt x="1126626" y="121194"/>
                  <a:pt x="1154097" y="115410"/>
                </a:cubicBezTo>
                <a:cubicBezTo>
                  <a:pt x="1183199" y="109283"/>
                  <a:pt x="1213316" y="109816"/>
                  <a:pt x="1242874" y="106532"/>
                </a:cubicBezTo>
                <a:cubicBezTo>
                  <a:pt x="1368542" y="92568"/>
                  <a:pt x="1260559" y="103212"/>
                  <a:pt x="1376039" y="88777"/>
                </a:cubicBezTo>
                <a:cubicBezTo>
                  <a:pt x="1402629" y="85453"/>
                  <a:pt x="1429305" y="82858"/>
                  <a:pt x="1455938" y="79899"/>
                </a:cubicBezTo>
                <a:cubicBezTo>
                  <a:pt x="1479612" y="73981"/>
                  <a:pt x="1502929" y="66385"/>
                  <a:pt x="1526960" y="62144"/>
                </a:cubicBezTo>
                <a:cubicBezTo>
                  <a:pt x="1553349" y="57487"/>
                  <a:pt x="1580269" y="56590"/>
                  <a:pt x="1606859" y="53266"/>
                </a:cubicBezTo>
                <a:cubicBezTo>
                  <a:pt x="1627622" y="50671"/>
                  <a:pt x="1648362" y="47828"/>
                  <a:pt x="1669002" y="44388"/>
                </a:cubicBezTo>
                <a:cubicBezTo>
                  <a:pt x="1683886" y="41907"/>
                  <a:pt x="1698545" y="38210"/>
                  <a:pt x="1713391" y="35511"/>
                </a:cubicBezTo>
                <a:cubicBezTo>
                  <a:pt x="1774294" y="24438"/>
                  <a:pt x="1763953" y="27731"/>
                  <a:pt x="1828800" y="17755"/>
                </a:cubicBezTo>
                <a:cubicBezTo>
                  <a:pt x="1988911" y="-6877"/>
                  <a:pt x="1764035" y="25740"/>
                  <a:pt x="1944210" y="0"/>
                </a:cubicBezTo>
                <a:cubicBezTo>
                  <a:pt x="2142465" y="9441"/>
                  <a:pt x="2068427" y="8878"/>
                  <a:pt x="2166152" y="887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57D21CE7-8A16-9275-56BB-A42C61AD1666}"/>
              </a:ext>
            </a:extLst>
          </p:cNvPr>
          <p:cNvSpPr/>
          <p:nvPr/>
        </p:nvSpPr>
        <p:spPr>
          <a:xfrm>
            <a:off x="8509260" y="1618918"/>
            <a:ext cx="714647" cy="1091999"/>
          </a:xfrm>
          <a:custGeom>
            <a:avLst/>
            <a:gdLst>
              <a:gd name="connsiteX0" fmla="*/ 0 w 727969"/>
              <a:gd name="connsiteY0" fmla="*/ 0 h 1447648"/>
              <a:gd name="connsiteX1" fmla="*/ 35511 w 727969"/>
              <a:gd name="connsiteY1" fmla="*/ 44388 h 1447648"/>
              <a:gd name="connsiteX2" fmla="*/ 177554 w 727969"/>
              <a:gd name="connsiteY2" fmla="*/ 177553 h 1447648"/>
              <a:gd name="connsiteX3" fmla="*/ 266330 w 727969"/>
              <a:gd name="connsiteY3" fmla="*/ 239697 h 1447648"/>
              <a:gd name="connsiteX4" fmla="*/ 470517 w 727969"/>
              <a:gd name="connsiteY4" fmla="*/ 408372 h 1447648"/>
              <a:gd name="connsiteX5" fmla="*/ 594804 w 727969"/>
              <a:gd name="connsiteY5" fmla="*/ 541537 h 1447648"/>
              <a:gd name="connsiteX6" fmla="*/ 665826 w 727969"/>
              <a:gd name="connsiteY6" fmla="*/ 648070 h 1447648"/>
              <a:gd name="connsiteX7" fmla="*/ 692459 w 727969"/>
              <a:gd name="connsiteY7" fmla="*/ 719091 h 1447648"/>
              <a:gd name="connsiteX8" fmla="*/ 710214 w 727969"/>
              <a:gd name="connsiteY8" fmla="*/ 807868 h 1447648"/>
              <a:gd name="connsiteX9" fmla="*/ 727969 w 727969"/>
              <a:gd name="connsiteY9" fmla="*/ 878889 h 1447648"/>
              <a:gd name="connsiteX10" fmla="*/ 719092 w 727969"/>
              <a:gd name="connsiteY10" fmla="*/ 1003176 h 1447648"/>
              <a:gd name="connsiteX11" fmla="*/ 692459 w 727969"/>
              <a:gd name="connsiteY11" fmla="*/ 1065320 h 1447648"/>
              <a:gd name="connsiteX12" fmla="*/ 683581 w 727969"/>
              <a:gd name="connsiteY12" fmla="*/ 1091953 h 1447648"/>
              <a:gd name="connsiteX13" fmla="*/ 656948 w 727969"/>
              <a:gd name="connsiteY13" fmla="*/ 1118586 h 1447648"/>
              <a:gd name="connsiteX14" fmla="*/ 585927 w 727969"/>
              <a:gd name="connsiteY14" fmla="*/ 1162974 h 1447648"/>
              <a:gd name="connsiteX15" fmla="*/ 541538 w 727969"/>
              <a:gd name="connsiteY15" fmla="*/ 1198485 h 1447648"/>
              <a:gd name="connsiteX16" fmla="*/ 488272 w 727969"/>
              <a:gd name="connsiteY16" fmla="*/ 1225118 h 1447648"/>
              <a:gd name="connsiteX17" fmla="*/ 426129 w 727969"/>
              <a:gd name="connsiteY17" fmla="*/ 1296139 h 1447648"/>
              <a:gd name="connsiteX18" fmla="*/ 399496 w 727969"/>
              <a:gd name="connsiteY18" fmla="*/ 1305017 h 1447648"/>
              <a:gd name="connsiteX19" fmla="*/ 381740 w 727969"/>
              <a:gd name="connsiteY19" fmla="*/ 1322772 h 1447648"/>
              <a:gd name="connsiteX20" fmla="*/ 328474 w 727969"/>
              <a:gd name="connsiteY20" fmla="*/ 1367161 h 1447648"/>
              <a:gd name="connsiteX21" fmla="*/ 310719 w 727969"/>
              <a:gd name="connsiteY21" fmla="*/ 1402671 h 1447648"/>
              <a:gd name="connsiteX22" fmla="*/ 257453 w 727969"/>
              <a:gd name="connsiteY22" fmla="*/ 1447060 h 1447648"/>
              <a:gd name="connsiteX23" fmla="*/ 248575 w 727969"/>
              <a:gd name="connsiteY23" fmla="*/ 1447060 h 144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7969" h="1447648">
                <a:moveTo>
                  <a:pt x="0" y="0"/>
                </a:moveTo>
                <a:cubicBezTo>
                  <a:pt x="11837" y="14796"/>
                  <a:pt x="22765" y="30367"/>
                  <a:pt x="35511" y="44388"/>
                </a:cubicBezTo>
                <a:cubicBezTo>
                  <a:pt x="67203" y="79249"/>
                  <a:pt x="148954" y="154673"/>
                  <a:pt x="177554" y="177553"/>
                </a:cubicBezTo>
                <a:cubicBezTo>
                  <a:pt x="205760" y="200118"/>
                  <a:pt x="237957" y="217342"/>
                  <a:pt x="266330" y="239697"/>
                </a:cubicBezTo>
                <a:cubicBezTo>
                  <a:pt x="335675" y="294332"/>
                  <a:pt x="402505" y="352086"/>
                  <a:pt x="470517" y="408372"/>
                </a:cubicBezTo>
                <a:cubicBezTo>
                  <a:pt x="532811" y="459926"/>
                  <a:pt x="542276" y="462745"/>
                  <a:pt x="594804" y="541537"/>
                </a:cubicBezTo>
                <a:cubicBezTo>
                  <a:pt x="618478" y="577048"/>
                  <a:pt x="650840" y="608109"/>
                  <a:pt x="665826" y="648070"/>
                </a:cubicBezTo>
                <a:cubicBezTo>
                  <a:pt x="674704" y="671744"/>
                  <a:pt x="685692" y="694730"/>
                  <a:pt x="692459" y="719091"/>
                </a:cubicBezTo>
                <a:cubicBezTo>
                  <a:pt x="700536" y="748168"/>
                  <a:pt x="703668" y="778408"/>
                  <a:pt x="710214" y="807868"/>
                </a:cubicBezTo>
                <a:cubicBezTo>
                  <a:pt x="715507" y="831689"/>
                  <a:pt x="722051" y="855215"/>
                  <a:pt x="727969" y="878889"/>
                </a:cubicBezTo>
                <a:cubicBezTo>
                  <a:pt x="725010" y="920318"/>
                  <a:pt x="723679" y="961895"/>
                  <a:pt x="719092" y="1003176"/>
                </a:cubicBezTo>
                <a:cubicBezTo>
                  <a:pt x="713813" y="1050685"/>
                  <a:pt x="711572" y="1027095"/>
                  <a:pt x="692459" y="1065320"/>
                </a:cubicBezTo>
                <a:cubicBezTo>
                  <a:pt x="688274" y="1073690"/>
                  <a:pt x="688772" y="1084167"/>
                  <a:pt x="683581" y="1091953"/>
                </a:cubicBezTo>
                <a:cubicBezTo>
                  <a:pt x="676617" y="1102399"/>
                  <a:pt x="666396" y="1110318"/>
                  <a:pt x="656948" y="1118586"/>
                </a:cubicBezTo>
                <a:cubicBezTo>
                  <a:pt x="612410" y="1157557"/>
                  <a:pt x="627002" y="1149284"/>
                  <a:pt x="585927" y="1162974"/>
                </a:cubicBezTo>
                <a:cubicBezTo>
                  <a:pt x="569412" y="1179489"/>
                  <a:pt x="563937" y="1187285"/>
                  <a:pt x="541538" y="1198485"/>
                </a:cubicBezTo>
                <a:cubicBezTo>
                  <a:pt x="468028" y="1235240"/>
                  <a:pt x="564598" y="1174235"/>
                  <a:pt x="488272" y="1225118"/>
                </a:cubicBezTo>
                <a:cubicBezTo>
                  <a:pt x="467737" y="1255922"/>
                  <a:pt x="460751" y="1270172"/>
                  <a:pt x="426129" y="1296139"/>
                </a:cubicBezTo>
                <a:cubicBezTo>
                  <a:pt x="418643" y="1301754"/>
                  <a:pt x="408374" y="1302058"/>
                  <a:pt x="399496" y="1305017"/>
                </a:cubicBezTo>
                <a:cubicBezTo>
                  <a:pt x="393577" y="1310935"/>
                  <a:pt x="388276" y="1317543"/>
                  <a:pt x="381740" y="1322772"/>
                </a:cubicBezTo>
                <a:cubicBezTo>
                  <a:pt x="355786" y="1343535"/>
                  <a:pt x="349560" y="1337640"/>
                  <a:pt x="328474" y="1367161"/>
                </a:cubicBezTo>
                <a:cubicBezTo>
                  <a:pt x="320782" y="1377930"/>
                  <a:pt x="318411" y="1391902"/>
                  <a:pt x="310719" y="1402671"/>
                </a:cubicBezTo>
                <a:cubicBezTo>
                  <a:pt x="299812" y="1417941"/>
                  <a:pt x="274756" y="1438408"/>
                  <a:pt x="257453" y="1447060"/>
                </a:cubicBezTo>
                <a:cubicBezTo>
                  <a:pt x="254806" y="1448383"/>
                  <a:pt x="251534" y="1447060"/>
                  <a:pt x="248575" y="144706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4" name="Image 3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DE1C5102-41C3-F5ED-7D68-FF14AE44A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8" y="3533105"/>
            <a:ext cx="3695700" cy="2228850"/>
          </a:xfrm>
          <a:prstGeom prst="rect">
            <a:avLst/>
          </a:prstGeom>
        </p:spPr>
      </p:pic>
      <p:pic>
        <p:nvPicPr>
          <p:cNvPr id="36" name="Image 35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A60239B4-15EC-CAD3-2817-08FAB07A1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81" y="4136072"/>
            <a:ext cx="3667637" cy="1114581"/>
          </a:xfrm>
          <a:prstGeom prst="rect">
            <a:avLst/>
          </a:prstGeom>
        </p:spPr>
      </p:pic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070D03D9-3DF0-4E0F-F385-6963EED026A5}"/>
              </a:ext>
            </a:extLst>
          </p:cNvPr>
          <p:cNvCxnSpPr/>
          <p:nvPr/>
        </p:nvCxnSpPr>
        <p:spPr>
          <a:xfrm>
            <a:off x="5779363" y="4647530"/>
            <a:ext cx="0" cy="980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5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7" grpId="0"/>
      <p:bldP spid="20" grpId="0"/>
      <p:bldP spid="21" grpId="0"/>
      <p:bldP spid="23" grpId="0"/>
      <p:bldP spid="24" grpId="0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99DA15-6D43-EFFE-2BB5-B120C792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/!\ Shell + Navigation : Bug de style</a:t>
            </a:r>
          </a:p>
        </p:txBody>
      </p:sp>
      <p:pic>
        <p:nvPicPr>
          <p:cNvPr id="7" name="Espace réservé du contenu 6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6333F413-DE31-3137-4C06-93D9A6D77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21" y="4076886"/>
            <a:ext cx="4549327" cy="167663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19C7D86-CA7E-4C12-3FFE-28B484D4E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72" y="1544304"/>
            <a:ext cx="10190952" cy="2259386"/>
          </a:xfrm>
          <a:prstGeom prst="rect">
            <a:avLst/>
          </a:prstGeom>
        </p:spPr>
      </p:pic>
      <p:pic>
        <p:nvPicPr>
          <p:cNvPr id="11" name="Image 10" descr="Une image contenant texte, capture d’écran, Police, Bleu électrique&#10;&#10;Description générée automatiquement">
            <a:extLst>
              <a:ext uri="{FF2B5EF4-FFF2-40B4-BE49-F238E27FC236}">
                <a16:creationId xmlns:a16="http://schemas.microsoft.com/office/drawing/2014/main" id="{BE5278CE-97E0-68DD-BFD0-45DD96675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85" y="4076886"/>
            <a:ext cx="4729797" cy="1561933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BA188E49-1D75-BE92-6760-D72D8F749B4B}"/>
              </a:ext>
            </a:extLst>
          </p:cNvPr>
          <p:cNvSpPr/>
          <p:nvPr/>
        </p:nvSpPr>
        <p:spPr>
          <a:xfrm>
            <a:off x="558472" y="2673997"/>
            <a:ext cx="1034354" cy="629642"/>
          </a:xfrm>
          <a:prstGeom prst="ellipse">
            <a:avLst/>
          </a:prstGeom>
          <a:solidFill>
            <a:srgbClr val="C42F1A">
              <a:alpha val="30196"/>
            </a:srgb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C58D3C6-D3EC-F340-55C4-94E95411708B}"/>
              </a:ext>
            </a:extLst>
          </p:cNvPr>
          <p:cNvSpPr/>
          <p:nvPr/>
        </p:nvSpPr>
        <p:spPr>
          <a:xfrm>
            <a:off x="4897970" y="3252751"/>
            <a:ext cx="1464730" cy="352498"/>
          </a:xfrm>
          <a:prstGeom prst="ellipse">
            <a:avLst/>
          </a:prstGeom>
          <a:solidFill>
            <a:srgbClr val="C42F1A">
              <a:alpha val="30196"/>
            </a:srgb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7B7CDF6-1887-D41E-7DCA-6C0E6F28342A}"/>
              </a:ext>
            </a:extLst>
          </p:cNvPr>
          <p:cNvSpPr/>
          <p:nvPr/>
        </p:nvSpPr>
        <p:spPr>
          <a:xfrm>
            <a:off x="9284694" y="3252751"/>
            <a:ext cx="1464730" cy="352498"/>
          </a:xfrm>
          <a:prstGeom prst="ellipse">
            <a:avLst/>
          </a:prstGeom>
          <a:solidFill>
            <a:srgbClr val="C42F1A">
              <a:alpha val="30196"/>
            </a:srgb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F6B2D61-35F4-E9B2-AC89-6F390A0753D1}"/>
              </a:ext>
            </a:extLst>
          </p:cNvPr>
          <p:cNvCxnSpPr>
            <a:stCxn id="13" idx="6"/>
            <a:endCxn id="14" idx="2"/>
          </p:cNvCxnSpPr>
          <p:nvPr/>
        </p:nvCxnSpPr>
        <p:spPr>
          <a:xfrm>
            <a:off x="6362700" y="3429000"/>
            <a:ext cx="292199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7E6A3F0F-D63C-4126-41CF-DB9F4BBFA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620" y="5829143"/>
            <a:ext cx="9856061" cy="596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EF3B47A-5D15-DE5C-4CE7-901594F4A978}"/>
              </a:ext>
            </a:extLst>
          </p:cNvPr>
          <p:cNvCxnSpPr>
            <a:cxnSpLocks/>
          </p:cNvCxnSpPr>
          <p:nvPr/>
        </p:nvCxnSpPr>
        <p:spPr>
          <a:xfrm>
            <a:off x="1400175" y="3124200"/>
            <a:ext cx="9906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A2DE6599-8B04-F8F1-0178-13B6DF522AB6}"/>
              </a:ext>
            </a:extLst>
          </p:cNvPr>
          <p:cNvSpPr txBox="1"/>
          <p:nvPr/>
        </p:nvSpPr>
        <p:spPr>
          <a:xfrm>
            <a:off x="1592826" y="2641977"/>
            <a:ext cx="1691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err="1">
                <a:highlight>
                  <a:srgbClr val="90C226"/>
                </a:highlight>
              </a:rPr>
              <a:t>Styles.xaml</a:t>
            </a:r>
            <a:endParaRPr lang="fr-CH" sz="2000" b="1" dirty="0">
              <a:highlight>
                <a:srgbClr val="90C226"/>
              </a:highlight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7541621-CD2F-541E-AC60-9BEFC581F957}"/>
              </a:ext>
            </a:extLst>
          </p:cNvPr>
          <p:cNvSpPr/>
          <p:nvPr/>
        </p:nvSpPr>
        <p:spPr>
          <a:xfrm>
            <a:off x="6096000" y="4335930"/>
            <a:ext cx="968225" cy="739530"/>
          </a:xfrm>
          <a:prstGeom prst="ellipse">
            <a:avLst/>
          </a:prstGeom>
          <a:solidFill>
            <a:srgbClr val="C42F1A">
              <a:alpha val="30196"/>
            </a:srgb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24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D770C-CDCB-8A90-E62D-06655552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4850"/>
            <a:ext cx="8596668" cy="1320800"/>
          </a:xfrm>
        </p:spPr>
        <p:txBody>
          <a:bodyPr/>
          <a:lstStyle/>
          <a:p>
            <a:r>
              <a:rPr lang="fr-CH" dirty="0"/>
              <a:t>Navigation "modale"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4388FA-68BC-B588-6ADD-D5F45D572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Forcer l’utilisateur à réaliser une opération</a:t>
            </a:r>
          </a:p>
          <a:p>
            <a:r>
              <a:rPr lang="fr-CH" dirty="0"/>
              <a:t>Pas de bouton "back"</a:t>
            </a:r>
          </a:p>
          <a:p>
            <a:r>
              <a:rPr lang="fr-CH" dirty="0"/>
              <a:t>Système de pile PUSH/POP comme pour la navigation standard/</a:t>
            </a:r>
            <a:r>
              <a:rPr lang="fr-CH"/>
              <a:t>shell:</a:t>
            </a:r>
            <a:endParaRPr lang="fr-CH" dirty="0"/>
          </a:p>
          <a:p>
            <a:endParaRPr lang="fr-CH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B7C87D-A394-F946-40BC-3C59FC1785F0}"/>
              </a:ext>
            </a:extLst>
          </p:cNvPr>
          <p:cNvSpPr txBox="1"/>
          <p:nvPr/>
        </p:nvSpPr>
        <p:spPr>
          <a:xfrm>
            <a:off x="403933" y="4186020"/>
            <a:ext cx="9547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800" dirty="0" err="1"/>
              <a:t>await</a:t>
            </a:r>
            <a:r>
              <a:rPr lang="fr-CH" sz="2800" dirty="0"/>
              <a:t> </a:t>
            </a:r>
            <a:r>
              <a:rPr lang="fr-CH" sz="2800" dirty="0" err="1"/>
              <a:t>Navigation.Push</a:t>
            </a:r>
            <a:r>
              <a:rPr lang="fr-CH" sz="3600" b="1" dirty="0" err="1"/>
              <a:t>Modal</a:t>
            </a:r>
            <a:r>
              <a:rPr lang="fr-CH" sz="2800" dirty="0" err="1"/>
              <a:t>Async</a:t>
            </a:r>
            <a:r>
              <a:rPr lang="fr-CH" sz="2800" dirty="0"/>
              <a:t>(new </a:t>
            </a:r>
            <a:r>
              <a:rPr lang="fr-CH" sz="2800" dirty="0" err="1"/>
              <a:t>DetailsPage</a:t>
            </a:r>
            <a:r>
              <a:rPr lang="fr-CH" sz="2800" dirty="0"/>
              <a:t>());</a:t>
            </a:r>
          </a:p>
        </p:txBody>
      </p:sp>
    </p:spTree>
    <p:extLst>
      <p:ext uri="{BB962C8B-B14F-4D97-AF65-F5344CB8AC3E}">
        <p14:creationId xmlns:p14="http://schemas.microsoft.com/office/powerpoint/2010/main" val="40842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AA780-FE8F-AB85-10F2-36B8E575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Sources et informations supplémentaires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C23B0B-979F-3019-4D94-34F3419A7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>
                <a:hlinkClick r:id="rId2"/>
              </a:rPr>
              <a:t>NavigationPage</a:t>
            </a:r>
            <a:r>
              <a:rPr lang="fr-CH" dirty="0">
                <a:hlinkClick r:id="rId2"/>
              </a:rPr>
              <a:t> - .NET MAUI | Microsoft </a:t>
            </a:r>
            <a:r>
              <a:rPr lang="fr-CH" dirty="0" err="1">
                <a:hlinkClick r:id="rId2"/>
              </a:rPr>
              <a:t>Learn</a:t>
            </a:r>
            <a:endParaRPr lang="fr-CH" dirty="0"/>
          </a:p>
          <a:p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EB2562-FD52-2F98-6657-A6D904A5B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57" y="2756374"/>
            <a:ext cx="5934406" cy="36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562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2b4dc0-5538-4988-a426-1e3bf3687743">
      <Terms xmlns="http://schemas.microsoft.com/office/infopath/2007/PartnerControls"/>
    </lcf76f155ced4ddcb4097134ff3c332f>
    <TaxCatchAll xmlns="26488081-7094-48e3-a435-bbb366c570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2CA962D3BC343BA4881942FCA9ABD" ma:contentTypeVersion="13" ma:contentTypeDescription="Crée un document." ma:contentTypeScope="" ma:versionID="45e4eb9c467ac1095cc278a4b870d57b">
  <xsd:schema xmlns:xsd="http://www.w3.org/2001/XMLSchema" xmlns:xs="http://www.w3.org/2001/XMLSchema" xmlns:p="http://schemas.microsoft.com/office/2006/metadata/properties" xmlns:ns2="eb2b4dc0-5538-4988-a426-1e3bf3687743" xmlns:ns3="26488081-7094-48e3-a435-bbb366c5709a" targetNamespace="http://schemas.microsoft.com/office/2006/metadata/properties" ma:root="true" ma:fieldsID="f5af6340369c61bec97e443d69464973" ns2:_="" ns3:_="">
    <xsd:import namespace="eb2b4dc0-5538-4988-a426-1e3bf3687743"/>
    <xsd:import namespace="26488081-7094-48e3-a435-bbb366c570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b4dc0-5538-4988-a426-1e3bf3687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cfe7824-1d92-4d19-9a43-1c93e0eb4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488081-7094-48e3-a435-bbb366c5709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d2a550-8a6e-4716-a102-3562047d879a}" ma:internalName="TaxCatchAll" ma:showField="CatchAllData" ma:web="26488081-7094-48e3-a435-bbb366c570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E9E499-8660-4A7A-B0D9-75200060405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bf2f2df3-a963-4452-b0e7-67dabc627c35"/>
    <ds:schemaRef ds:uri="f7d9f5a6-831d-4621-8c77-cbcaf993e406"/>
    <ds:schemaRef ds:uri="eb2b4dc0-5538-4988-a426-1e3bf3687743"/>
    <ds:schemaRef ds:uri="26488081-7094-48e3-a435-bbb366c5709a"/>
  </ds:schemaRefs>
</ds:datastoreItem>
</file>

<file path=customXml/itemProps2.xml><?xml version="1.0" encoding="utf-8"?>
<ds:datastoreItem xmlns:ds="http://schemas.openxmlformats.org/officeDocument/2006/customXml" ds:itemID="{37980D95-7FED-41C3-BC18-097969BF5B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1B9A83-95A8-41B6-B504-C0C8B7B30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2b4dc0-5538-4988-a426-1e3bf3687743"/>
    <ds:schemaRef ds:uri="26488081-7094-48e3-a435-bbb366c570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447</TotalTime>
  <Words>274</Words>
  <Application>Microsoft Office PowerPoint</Application>
  <PresentationFormat>Grand écran</PresentationFormat>
  <Paragraphs>55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Cascadia Mono</vt:lpstr>
      <vt:lpstr>Trebuchet MS</vt:lpstr>
      <vt:lpstr>Wingdings 3</vt:lpstr>
      <vt:lpstr>Facette</vt:lpstr>
      <vt:lpstr>Navigation</vt:lpstr>
      <vt:lpstr>Navigation : généralités</vt:lpstr>
      <vt:lpstr>PUSH / POP</vt:lpstr>
      <vt:lpstr>Analogie avec le HTML</vt:lpstr>
      <vt:lpstr>Chemins possibles (shell)</vt:lpstr>
      <vt:lpstr>Version sans shell</vt:lpstr>
      <vt:lpstr>/!\ Shell + Navigation : Bug de style</vt:lpstr>
      <vt:lpstr>Navigation "modale"</vt:lpstr>
      <vt:lpstr>Sources et informations supplémentaires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</dc:title>
  <dc:creator>Jonathan Melly</dc:creator>
  <cp:lastModifiedBy>Jonathan Melly</cp:lastModifiedBy>
  <cp:revision>2</cp:revision>
  <dcterms:created xsi:type="dcterms:W3CDTF">2024-01-12T14:59:40Z</dcterms:created>
  <dcterms:modified xsi:type="dcterms:W3CDTF">2025-12-28T06:09:20Z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0x010100BD12CA962D3BC343BA4881942FCA9ABD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