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2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C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CF0CF9-1E63-4C0F-AE30-502537E866AE}" v="237" dt="2024-04-19T07:36:41.4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7" d="100"/>
          <a:sy n="117" d="100"/>
        </p:scale>
        <p:origin x="102" y="3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athan Melly" userId="a7718738-f2aa-4d1b-bcf4-5a9c900fe107" providerId="ADAL" clId="{03CF0CF9-1E63-4C0F-AE30-502537E866AE}"/>
    <pc:docChg chg="custSel addSld modSld">
      <pc:chgData name="Jonathan Melly" userId="a7718738-f2aa-4d1b-bcf4-5a9c900fe107" providerId="ADAL" clId="{03CF0CF9-1E63-4C0F-AE30-502537E866AE}" dt="2024-04-19T07:36:41.407" v="506" actId="20577"/>
      <pc:docMkLst>
        <pc:docMk/>
      </pc:docMkLst>
      <pc:sldChg chg="addSp delSp modSp new mod modAnim">
        <pc:chgData name="Jonathan Melly" userId="a7718738-f2aa-4d1b-bcf4-5a9c900fe107" providerId="ADAL" clId="{03CF0CF9-1E63-4C0F-AE30-502537E866AE}" dt="2024-04-19T07:36:41.407" v="506" actId="20577"/>
        <pc:sldMkLst>
          <pc:docMk/>
          <pc:sldMk cId="395358307" sldId="262"/>
        </pc:sldMkLst>
        <pc:spChg chg="mod">
          <ac:chgData name="Jonathan Melly" userId="a7718738-f2aa-4d1b-bcf4-5a9c900fe107" providerId="ADAL" clId="{03CF0CF9-1E63-4C0F-AE30-502537E866AE}" dt="2024-04-19T06:41:31.552" v="11" actId="20577"/>
          <ac:spMkLst>
            <pc:docMk/>
            <pc:sldMk cId="395358307" sldId="262"/>
            <ac:spMk id="2" creationId="{0C06BA3D-6B7D-D8CC-A605-116CD7521F87}"/>
          </ac:spMkLst>
        </pc:spChg>
        <pc:spChg chg="mod">
          <ac:chgData name="Jonathan Melly" userId="a7718738-f2aa-4d1b-bcf4-5a9c900fe107" providerId="ADAL" clId="{03CF0CF9-1E63-4C0F-AE30-502537E866AE}" dt="2024-04-19T07:36:41.407" v="506" actId="20577"/>
          <ac:spMkLst>
            <pc:docMk/>
            <pc:sldMk cId="395358307" sldId="262"/>
            <ac:spMk id="3" creationId="{8A5CB99C-FB89-DB47-C9C5-494E25F30AA4}"/>
          </ac:spMkLst>
        </pc:spChg>
        <pc:picChg chg="add mod">
          <ac:chgData name="Jonathan Melly" userId="a7718738-f2aa-4d1b-bcf4-5a9c900fe107" providerId="ADAL" clId="{03CF0CF9-1E63-4C0F-AE30-502537E866AE}" dt="2024-04-19T07:31:26.112" v="451" actId="1076"/>
          <ac:picMkLst>
            <pc:docMk/>
            <pc:sldMk cId="395358307" sldId="262"/>
            <ac:picMk id="5" creationId="{1B84ACAF-A357-D05D-BCE8-80D01FBF3579}"/>
          </ac:picMkLst>
        </pc:picChg>
        <pc:picChg chg="add del mod">
          <ac:chgData name="Jonathan Melly" userId="a7718738-f2aa-4d1b-bcf4-5a9c900fe107" providerId="ADAL" clId="{03CF0CF9-1E63-4C0F-AE30-502537E866AE}" dt="2024-04-19T07:35:53.542" v="471" actId="478"/>
          <ac:picMkLst>
            <pc:docMk/>
            <pc:sldMk cId="395358307" sldId="262"/>
            <ac:picMk id="6" creationId="{B15C44F5-4A91-3DD6-CB0A-71D5084CDAC6}"/>
          </ac:picMkLst>
        </pc:picChg>
        <pc:picChg chg="add mod">
          <ac:chgData name="Jonathan Melly" userId="a7718738-f2aa-4d1b-bcf4-5a9c900fe107" providerId="ADAL" clId="{03CF0CF9-1E63-4C0F-AE30-502537E866AE}" dt="2024-04-19T07:31:08.487" v="442" actId="1076"/>
          <ac:picMkLst>
            <pc:docMk/>
            <pc:sldMk cId="395358307" sldId="262"/>
            <ac:picMk id="7" creationId="{BB3DA7EB-EB09-2D0B-6C81-ABD5B66B30E1}"/>
          </ac:picMkLst>
        </pc:picChg>
        <pc:picChg chg="add mod">
          <ac:chgData name="Jonathan Melly" userId="a7718738-f2aa-4d1b-bcf4-5a9c900fe107" providerId="ADAL" clId="{03CF0CF9-1E63-4C0F-AE30-502537E866AE}" dt="2024-04-19T07:36:02.904" v="476" actId="1076"/>
          <ac:picMkLst>
            <pc:docMk/>
            <pc:sldMk cId="395358307" sldId="262"/>
            <ac:picMk id="9" creationId="{5F9A734E-7FFA-817C-0BD4-FF773CAA45D1}"/>
          </ac:picMkLst>
        </pc:picChg>
      </pc:sldChg>
    </pc:docChg>
  </pc:docChgLst>
  <pc:docChgLst>
    <pc:chgData name="Roberto Ferrari" userId="28809c1a-38f9-4df3-8d62-69f08d365d2d" providerId="ADAL" clId="{7605E7E4-A0DB-4286-AD16-FB0B067E4777}"/>
    <pc:docChg chg="custSel modSld">
      <pc:chgData name="Roberto Ferrari" userId="28809c1a-38f9-4df3-8d62-69f08d365d2d" providerId="ADAL" clId="{7605E7E4-A0DB-4286-AD16-FB0B067E4777}" dt="2024-04-17T08:20:59.137" v="6" actId="1076"/>
      <pc:docMkLst>
        <pc:docMk/>
      </pc:docMkLst>
      <pc:sldChg chg="delSp modSp mod modAnim">
        <pc:chgData name="Roberto Ferrari" userId="28809c1a-38f9-4df3-8d62-69f08d365d2d" providerId="ADAL" clId="{7605E7E4-A0DB-4286-AD16-FB0B067E4777}" dt="2024-04-17T08:20:59.137" v="6" actId="1076"/>
        <pc:sldMkLst>
          <pc:docMk/>
          <pc:sldMk cId="4161078049" sldId="260"/>
        </pc:sldMkLst>
        <pc:spChg chg="del">
          <ac:chgData name="Roberto Ferrari" userId="28809c1a-38f9-4df3-8d62-69f08d365d2d" providerId="ADAL" clId="{7605E7E4-A0DB-4286-AD16-FB0B067E4777}" dt="2024-04-17T08:20:44.863" v="5" actId="478"/>
          <ac:spMkLst>
            <pc:docMk/>
            <pc:sldMk cId="4161078049" sldId="260"/>
            <ac:spMk id="3" creationId="{F8DC1EF1-AF4A-AA67-42A8-2A9F3157B045}"/>
          </ac:spMkLst>
        </pc:spChg>
        <pc:spChg chg="mod">
          <ac:chgData name="Roberto Ferrari" userId="28809c1a-38f9-4df3-8d62-69f08d365d2d" providerId="ADAL" clId="{7605E7E4-A0DB-4286-AD16-FB0B067E4777}" dt="2024-04-17T08:20:59.137" v="6" actId="1076"/>
          <ac:spMkLst>
            <pc:docMk/>
            <pc:sldMk cId="4161078049" sldId="260"/>
            <ac:spMk id="7" creationId="{A57D1C0F-CF8B-44C2-910E-1E48FC98DF52}"/>
          </ac:spMkLst>
        </pc:spChg>
      </pc:sldChg>
    </pc:docChg>
  </pc:docChgLst>
  <pc:docChgLst>
    <pc:chgData name="Jonathan Melly" userId="a7718738-f2aa-4d1b-bcf4-5a9c900fe107" providerId="ADAL" clId="{9C085848-E882-45A4-9D27-435D8B509D88}"/>
    <pc:docChg chg="custSel addSld delSld modSld">
      <pc:chgData name="Jonathan Melly" userId="a7718738-f2aa-4d1b-bcf4-5a9c900fe107" providerId="ADAL" clId="{9C085848-E882-45A4-9D27-435D8B509D88}" dt="2024-01-19T08:51:48.677" v="318" actId="47"/>
      <pc:docMkLst>
        <pc:docMk/>
      </pc:docMkLst>
      <pc:sldChg chg="modSp new mod">
        <pc:chgData name="Jonathan Melly" userId="a7718738-f2aa-4d1b-bcf4-5a9c900fe107" providerId="ADAL" clId="{9C085848-E882-45A4-9D27-435D8B509D88}" dt="2024-01-12T15:01:02.398" v="25"/>
        <pc:sldMkLst>
          <pc:docMk/>
          <pc:sldMk cId="2286386300" sldId="256"/>
        </pc:sldMkLst>
        <pc:spChg chg="mod">
          <ac:chgData name="Jonathan Melly" userId="a7718738-f2aa-4d1b-bcf4-5a9c900fe107" providerId="ADAL" clId="{9C085848-E882-45A4-9D27-435D8B509D88}" dt="2024-01-12T15:01:02.398" v="25"/>
          <ac:spMkLst>
            <pc:docMk/>
            <pc:sldMk cId="2286386300" sldId="256"/>
            <ac:spMk id="2" creationId="{FCAD736B-19A3-8E64-E7BD-5957E686660D}"/>
          </ac:spMkLst>
        </pc:spChg>
        <pc:spChg chg="mod">
          <ac:chgData name="Jonathan Melly" userId="a7718738-f2aa-4d1b-bcf4-5a9c900fe107" providerId="ADAL" clId="{9C085848-E882-45A4-9D27-435D8B509D88}" dt="2024-01-12T15:01:02.398" v="25"/>
          <ac:spMkLst>
            <pc:docMk/>
            <pc:sldMk cId="2286386300" sldId="256"/>
            <ac:spMk id="3" creationId="{36FB8BB6-37F6-4FBE-4557-C829238518B7}"/>
          </ac:spMkLst>
        </pc:spChg>
      </pc:sldChg>
      <pc:sldChg chg="addSp delSp modSp new mod modNotesTx">
        <pc:chgData name="Jonathan Melly" userId="a7718738-f2aa-4d1b-bcf4-5a9c900fe107" providerId="ADAL" clId="{9C085848-E882-45A4-9D27-435D8B509D88}" dt="2024-01-12T15:02:13.885" v="65" actId="20577"/>
        <pc:sldMkLst>
          <pc:docMk/>
          <pc:sldMk cId="1540280923" sldId="257"/>
        </pc:sldMkLst>
        <pc:spChg chg="mod">
          <ac:chgData name="Jonathan Melly" userId="a7718738-f2aa-4d1b-bcf4-5a9c900fe107" providerId="ADAL" clId="{9C085848-E882-45A4-9D27-435D8B509D88}" dt="2024-01-12T15:01:36.447" v="47" actId="20577"/>
          <ac:spMkLst>
            <pc:docMk/>
            <pc:sldMk cId="1540280923" sldId="257"/>
            <ac:spMk id="2" creationId="{AC7134BA-40D9-94A2-E1E5-7EC483439BE2}"/>
          </ac:spMkLst>
        </pc:spChg>
        <pc:spChg chg="del">
          <ac:chgData name="Jonathan Melly" userId="a7718738-f2aa-4d1b-bcf4-5a9c900fe107" providerId="ADAL" clId="{9C085848-E882-45A4-9D27-435D8B509D88}" dt="2024-01-12T15:00:48.107" v="24"/>
          <ac:spMkLst>
            <pc:docMk/>
            <pc:sldMk cId="1540280923" sldId="257"/>
            <ac:spMk id="3" creationId="{CB332372-0A8D-1940-788D-FBD05C184558}"/>
          </ac:spMkLst>
        </pc:spChg>
        <pc:picChg chg="add mod">
          <ac:chgData name="Jonathan Melly" userId="a7718738-f2aa-4d1b-bcf4-5a9c900fe107" providerId="ADAL" clId="{9C085848-E882-45A4-9D27-435D8B509D88}" dt="2024-01-12T15:01:02.398" v="25"/>
          <ac:picMkLst>
            <pc:docMk/>
            <pc:sldMk cId="1540280923" sldId="257"/>
            <ac:picMk id="1026" creationId="{E634AA88-B0DE-18FD-48DC-ACA8968ED85C}"/>
          </ac:picMkLst>
        </pc:picChg>
      </pc:sldChg>
      <pc:sldChg chg="addSp delSp modSp new mod">
        <pc:chgData name="Jonathan Melly" userId="a7718738-f2aa-4d1b-bcf4-5a9c900fe107" providerId="ADAL" clId="{9C085848-E882-45A4-9D27-435D8B509D88}" dt="2024-01-12T15:04:01.749" v="235" actId="20577"/>
        <pc:sldMkLst>
          <pc:docMk/>
          <pc:sldMk cId="1768159204" sldId="258"/>
        </pc:sldMkLst>
        <pc:spChg chg="mod">
          <ac:chgData name="Jonathan Melly" userId="a7718738-f2aa-4d1b-bcf4-5a9c900fe107" providerId="ADAL" clId="{9C085848-E882-45A4-9D27-435D8B509D88}" dt="2024-01-12T15:03:24.030" v="154" actId="20577"/>
          <ac:spMkLst>
            <pc:docMk/>
            <pc:sldMk cId="1768159204" sldId="258"/>
            <ac:spMk id="2" creationId="{C153CEAF-9A1B-7B25-E72A-95152A00875A}"/>
          </ac:spMkLst>
        </pc:spChg>
        <pc:spChg chg="del">
          <ac:chgData name="Jonathan Melly" userId="a7718738-f2aa-4d1b-bcf4-5a9c900fe107" providerId="ADAL" clId="{9C085848-E882-45A4-9D27-435D8B509D88}" dt="2024-01-12T15:02:31.265" v="96"/>
          <ac:spMkLst>
            <pc:docMk/>
            <pc:sldMk cId="1768159204" sldId="258"/>
            <ac:spMk id="3" creationId="{5654FF16-42ED-ABDB-8D78-0518B1F6A0D6}"/>
          </ac:spMkLst>
        </pc:spChg>
        <pc:spChg chg="add mod">
          <ac:chgData name="Jonathan Melly" userId="a7718738-f2aa-4d1b-bcf4-5a9c900fe107" providerId="ADAL" clId="{9C085848-E882-45A4-9D27-435D8B509D88}" dt="2024-01-12T15:04:01.749" v="235" actId="20577"/>
          <ac:spMkLst>
            <pc:docMk/>
            <pc:sldMk cId="1768159204" sldId="258"/>
            <ac:spMk id="4" creationId="{7D3276C4-FD62-9018-2781-5868F1128E3E}"/>
          </ac:spMkLst>
        </pc:spChg>
        <pc:picChg chg="add mod">
          <ac:chgData name="Jonathan Melly" userId="a7718738-f2aa-4d1b-bcf4-5a9c900fe107" providerId="ADAL" clId="{9C085848-E882-45A4-9D27-435D8B509D88}" dt="2024-01-12T15:02:40.308" v="102" actId="1076"/>
          <ac:picMkLst>
            <pc:docMk/>
            <pc:sldMk cId="1768159204" sldId="258"/>
            <ac:picMk id="2050" creationId="{B3E21F42-2F98-749F-EE6F-AA36733F8C02}"/>
          </ac:picMkLst>
        </pc:picChg>
      </pc:sldChg>
      <pc:sldChg chg="addSp delSp modSp new mod modAnim">
        <pc:chgData name="Jonathan Melly" userId="a7718738-f2aa-4d1b-bcf4-5a9c900fe107" providerId="ADAL" clId="{9C085848-E882-45A4-9D27-435D8B509D88}" dt="2024-01-12T15:13:12.118" v="308"/>
        <pc:sldMkLst>
          <pc:docMk/>
          <pc:sldMk cId="4088551538" sldId="259"/>
        </pc:sldMkLst>
        <pc:spChg chg="mod">
          <ac:chgData name="Jonathan Melly" userId="a7718738-f2aa-4d1b-bcf4-5a9c900fe107" providerId="ADAL" clId="{9C085848-E882-45A4-9D27-435D8B509D88}" dt="2024-01-12T15:04:14.959" v="242" actId="20577"/>
          <ac:spMkLst>
            <pc:docMk/>
            <pc:sldMk cId="4088551538" sldId="259"/>
            <ac:spMk id="2" creationId="{43DE7D65-6535-E64A-072D-1919CF5318E2}"/>
          </ac:spMkLst>
        </pc:spChg>
        <pc:spChg chg="del mod">
          <ac:chgData name="Jonathan Melly" userId="a7718738-f2aa-4d1b-bcf4-5a9c900fe107" providerId="ADAL" clId="{9C085848-E882-45A4-9D27-435D8B509D88}" dt="2024-01-12T15:09:04.984" v="247" actId="478"/>
          <ac:spMkLst>
            <pc:docMk/>
            <pc:sldMk cId="4088551538" sldId="259"/>
            <ac:spMk id="3" creationId="{3D92B2E7-AF49-8BF3-5640-2C4A52035294}"/>
          </ac:spMkLst>
        </pc:spChg>
        <pc:spChg chg="add mod">
          <ac:chgData name="Jonathan Melly" userId="a7718738-f2aa-4d1b-bcf4-5a9c900fe107" providerId="ADAL" clId="{9C085848-E882-45A4-9D27-435D8B509D88}" dt="2024-01-12T15:10:03.570" v="281" actId="14"/>
          <ac:spMkLst>
            <pc:docMk/>
            <pc:sldMk cId="4088551538" sldId="259"/>
            <ac:spMk id="7" creationId="{1435E9AD-1F66-8917-AE32-DCFEEFD982F4}"/>
          </ac:spMkLst>
        </pc:spChg>
        <pc:picChg chg="add mod">
          <ac:chgData name="Jonathan Melly" userId="a7718738-f2aa-4d1b-bcf4-5a9c900fe107" providerId="ADAL" clId="{9C085848-E882-45A4-9D27-435D8B509D88}" dt="2024-01-12T15:09:14.534" v="250" actId="1076"/>
          <ac:picMkLst>
            <pc:docMk/>
            <pc:sldMk cId="4088551538" sldId="259"/>
            <ac:picMk id="5" creationId="{3131A495-75ED-B1CD-C115-BF8DC7D9ACD2}"/>
          </ac:picMkLst>
        </pc:picChg>
        <pc:cxnChg chg="add">
          <ac:chgData name="Jonathan Melly" userId="a7718738-f2aa-4d1b-bcf4-5a9c900fe107" providerId="ADAL" clId="{9C085848-E882-45A4-9D27-435D8B509D88}" dt="2024-01-12T15:11:10.798" v="285" actId="11529"/>
          <ac:cxnSpMkLst>
            <pc:docMk/>
            <pc:sldMk cId="4088551538" sldId="259"/>
            <ac:cxnSpMk id="9" creationId="{178A1D86-DC4E-C5BE-B2EB-C7E3F0A3E2E3}"/>
          </ac:cxnSpMkLst>
        </pc:cxnChg>
        <pc:cxnChg chg="add mod">
          <ac:chgData name="Jonathan Melly" userId="a7718738-f2aa-4d1b-bcf4-5a9c900fe107" providerId="ADAL" clId="{9C085848-E882-45A4-9D27-435D8B509D88}" dt="2024-01-12T15:11:18.261" v="288" actId="14100"/>
          <ac:cxnSpMkLst>
            <pc:docMk/>
            <pc:sldMk cId="4088551538" sldId="259"/>
            <ac:cxnSpMk id="10" creationId="{8F9C5BCE-FB46-70CF-A26D-325F56A0424B}"/>
          </ac:cxnSpMkLst>
        </pc:cxnChg>
        <pc:cxnChg chg="add mod">
          <ac:chgData name="Jonathan Melly" userId="a7718738-f2aa-4d1b-bcf4-5a9c900fe107" providerId="ADAL" clId="{9C085848-E882-45A4-9D27-435D8B509D88}" dt="2024-01-12T15:11:55.085" v="293" actId="13822"/>
          <ac:cxnSpMkLst>
            <pc:docMk/>
            <pc:sldMk cId="4088551538" sldId="259"/>
            <ac:cxnSpMk id="14" creationId="{92159152-3395-530D-3A65-18E4902D99AE}"/>
          </ac:cxnSpMkLst>
        </pc:cxnChg>
        <pc:cxnChg chg="add mod">
          <ac:chgData name="Jonathan Melly" userId="a7718738-f2aa-4d1b-bcf4-5a9c900fe107" providerId="ADAL" clId="{9C085848-E882-45A4-9D27-435D8B509D88}" dt="2024-01-12T15:12:01.310" v="296" actId="14100"/>
          <ac:cxnSpMkLst>
            <pc:docMk/>
            <pc:sldMk cId="4088551538" sldId="259"/>
            <ac:cxnSpMk id="15" creationId="{4E07FE43-38F6-A45D-7248-BE8E78E68624}"/>
          </ac:cxnSpMkLst>
        </pc:cxnChg>
        <pc:cxnChg chg="add mod">
          <ac:chgData name="Jonathan Melly" userId="a7718738-f2aa-4d1b-bcf4-5a9c900fe107" providerId="ADAL" clId="{9C085848-E882-45A4-9D27-435D8B509D88}" dt="2024-01-12T15:12:59.872" v="305" actId="13822"/>
          <ac:cxnSpMkLst>
            <pc:docMk/>
            <pc:sldMk cId="4088551538" sldId="259"/>
            <ac:cxnSpMk id="19" creationId="{1BBE4CE4-F0BD-ED13-2D33-498066D38D16}"/>
          </ac:cxnSpMkLst>
        </pc:cxnChg>
      </pc:sldChg>
      <pc:sldChg chg="modSp new">
        <pc:chgData name="Jonathan Melly" userId="a7718738-f2aa-4d1b-bcf4-5a9c900fe107" providerId="ADAL" clId="{9C085848-E882-45A4-9D27-435D8B509D88}" dt="2024-01-12T15:13:26.470" v="316" actId="20577"/>
        <pc:sldMkLst>
          <pc:docMk/>
          <pc:sldMk cId="4161078049" sldId="260"/>
        </pc:sldMkLst>
        <pc:spChg chg="mod">
          <ac:chgData name="Jonathan Melly" userId="a7718738-f2aa-4d1b-bcf4-5a9c900fe107" providerId="ADAL" clId="{9C085848-E882-45A4-9D27-435D8B509D88}" dt="2024-01-12T15:13:26.470" v="316" actId="20577"/>
          <ac:spMkLst>
            <pc:docMk/>
            <pc:sldMk cId="4161078049" sldId="260"/>
            <ac:spMk id="2" creationId="{691F4783-6859-766F-AC74-FD674BCEB66D}"/>
          </ac:spMkLst>
        </pc:spChg>
      </pc:sldChg>
      <pc:sldChg chg="new del">
        <pc:chgData name="Jonathan Melly" userId="a7718738-f2aa-4d1b-bcf4-5a9c900fe107" providerId="ADAL" clId="{9C085848-E882-45A4-9D27-435D8B509D88}" dt="2024-01-19T08:51:48.677" v="318" actId="47"/>
        <pc:sldMkLst>
          <pc:docMk/>
          <pc:sldMk cId="4115101391" sldId="261"/>
        </pc:sldMkLst>
      </pc:sldChg>
    </pc:docChg>
  </pc:docChgLst>
  <pc:docChgLst>
    <pc:chgData name="Jonathan Melly" userId="a7718738-f2aa-4d1b-bcf4-5a9c900fe107" providerId="ADAL" clId="{8C1DCB85-29AC-4C07-B895-2C8D18EA01D3}"/>
    <pc:docChg chg="undo custSel addSld modSld">
      <pc:chgData name="Jonathan Melly" userId="a7718738-f2aa-4d1b-bcf4-5a9c900fe107" providerId="ADAL" clId="{8C1DCB85-29AC-4C07-B895-2C8D18EA01D3}" dt="2024-01-27T09:15:05.483" v="1433" actId="20577"/>
      <pc:docMkLst>
        <pc:docMk/>
      </pc:docMkLst>
      <pc:sldChg chg="modSp mod">
        <pc:chgData name="Jonathan Melly" userId="a7718738-f2aa-4d1b-bcf4-5a9c900fe107" providerId="ADAL" clId="{8C1DCB85-29AC-4C07-B895-2C8D18EA01D3}" dt="2024-01-19T08:52:14.484" v="4" actId="20577"/>
        <pc:sldMkLst>
          <pc:docMk/>
          <pc:sldMk cId="2286386300" sldId="256"/>
        </pc:sldMkLst>
        <pc:spChg chg="mod">
          <ac:chgData name="Jonathan Melly" userId="a7718738-f2aa-4d1b-bcf4-5a9c900fe107" providerId="ADAL" clId="{8C1DCB85-29AC-4C07-B895-2C8D18EA01D3}" dt="2024-01-19T08:52:14.484" v="4" actId="20577"/>
          <ac:spMkLst>
            <pc:docMk/>
            <pc:sldMk cId="2286386300" sldId="256"/>
            <ac:spMk id="2" creationId="{FCAD736B-19A3-8E64-E7BD-5957E686660D}"/>
          </ac:spMkLst>
        </pc:spChg>
      </pc:sldChg>
      <pc:sldChg chg="addSp delSp modSp mod modAnim">
        <pc:chgData name="Jonathan Melly" userId="a7718738-f2aa-4d1b-bcf4-5a9c900fe107" providerId="ADAL" clId="{8C1DCB85-29AC-4C07-B895-2C8D18EA01D3}" dt="2024-01-19T09:46:50.133" v="118"/>
        <pc:sldMkLst>
          <pc:docMk/>
          <pc:sldMk cId="1540280923" sldId="257"/>
        </pc:sldMkLst>
        <pc:spChg chg="mod">
          <ac:chgData name="Jonathan Melly" userId="a7718738-f2aa-4d1b-bcf4-5a9c900fe107" providerId="ADAL" clId="{8C1DCB85-29AC-4C07-B895-2C8D18EA01D3}" dt="2024-01-19T09:44:02.741" v="93" actId="20577"/>
          <ac:spMkLst>
            <pc:docMk/>
            <pc:sldMk cId="1540280923" sldId="257"/>
            <ac:spMk id="2" creationId="{AC7134BA-40D9-94A2-E1E5-7EC483439BE2}"/>
          </ac:spMkLst>
        </pc:spChg>
        <pc:spChg chg="add mod">
          <ac:chgData name="Jonathan Melly" userId="a7718738-f2aa-4d1b-bcf4-5a9c900fe107" providerId="ADAL" clId="{8C1DCB85-29AC-4C07-B895-2C8D18EA01D3}" dt="2024-01-19T08:52:18.423" v="5" actId="478"/>
          <ac:spMkLst>
            <pc:docMk/>
            <pc:sldMk cId="1540280923" sldId="257"/>
            <ac:spMk id="3" creationId="{5E9429F8-165A-1F62-772E-CC281B68FC5B}"/>
          </ac:spMkLst>
        </pc:spChg>
        <pc:picChg chg="add del mod">
          <ac:chgData name="Jonathan Melly" userId="a7718738-f2aa-4d1b-bcf4-5a9c900fe107" providerId="ADAL" clId="{8C1DCB85-29AC-4C07-B895-2C8D18EA01D3}" dt="2024-01-19T09:42:11.819" v="26"/>
          <ac:picMkLst>
            <pc:docMk/>
            <pc:sldMk cId="1540280923" sldId="257"/>
            <ac:picMk id="4" creationId="{8DA1BB48-51B0-6EED-F0B4-BBDE0E092E58}"/>
          </ac:picMkLst>
        </pc:picChg>
        <pc:picChg chg="del">
          <ac:chgData name="Jonathan Melly" userId="a7718738-f2aa-4d1b-bcf4-5a9c900fe107" providerId="ADAL" clId="{8C1DCB85-29AC-4C07-B895-2C8D18EA01D3}" dt="2024-01-19T08:52:18.423" v="5" actId="478"/>
          <ac:picMkLst>
            <pc:docMk/>
            <pc:sldMk cId="1540280923" sldId="257"/>
            <ac:picMk id="1026" creationId="{E634AA88-B0DE-18FD-48DC-ACA8968ED85C}"/>
          </ac:picMkLst>
        </pc:picChg>
        <pc:picChg chg="add mod">
          <ac:chgData name="Jonathan Melly" userId="a7718738-f2aa-4d1b-bcf4-5a9c900fe107" providerId="ADAL" clId="{8C1DCB85-29AC-4C07-B895-2C8D18EA01D3}" dt="2024-01-19T09:43:52.007" v="66" actId="1076"/>
          <ac:picMkLst>
            <pc:docMk/>
            <pc:sldMk cId="1540280923" sldId="257"/>
            <ac:picMk id="1028" creationId="{5B1A44D4-1072-BEDE-EEAA-A25593447DE6}"/>
          </ac:picMkLst>
        </pc:picChg>
        <pc:picChg chg="add mod">
          <ac:chgData name="Jonathan Melly" userId="a7718738-f2aa-4d1b-bcf4-5a9c900fe107" providerId="ADAL" clId="{8C1DCB85-29AC-4C07-B895-2C8D18EA01D3}" dt="2024-01-19T09:44:52.239" v="101" actId="1076"/>
          <ac:picMkLst>
            <pc:docMk/>
            <pc:sldMk cId="1540280923" sldId="257"/>
            <ac:picMk id="1030" creationId="{E19F5ECF-9451-8960-0B8A-CD2F941AECA2}"/>
          </ac:picMkLst>
        </pc:picChg>
        <pc:picChg chg="add mod">
          <ac:chgData name="Jonathan Melly" userId="a7718738-f2aa-4d1b-bcf4-5a9c900fe107" providerId="ADAL" clId="{8C1DCB85-29AC-4C07-B895-2C8D18EA01D3}" dt="2024-01-19T09:45:45.031" v="108" actId="14100"/>
          <ac:picMkLst>
            <pc:docMk/>
            <pc:sldMk cId="1540280923" sldId="257"/>
            <ac:picMk id="1032" creationId="{D1402E2B-7977-C5F4-4461-AFED48D17437}"/>
          </ac:picMkLst>
        </pc:picChg>
        <pc:picChg chg="add mod">
          <ac:chgData name="Jonathan Melly" userId="a7718738-f2aa-4d1b-bcf4-5a9c900fe107" providerId="ADAL" clId="{8C1DCB85-29AC-4C07-B895-2C8D18EA01D3}" dt="2024-01-19T09:46:23.581" v="115" actId="14100"/>
          <ac:picMkLst>
            <pc:docMk/>
            <pc:sldMk cId="1540280923" sldId="257"/>
            <ac:picMk id="1034" creationId="{7BB3CA5C-4720-6C4C-2BEA-CA0B71CE317E}"/>
          </ac:picMkLst>
        </pc:picChg>
      </pc:sldChg>
      <pc:sldChg chg="addSp delSp modSp mod">
        <pc:chgData name="Jonathan Melly" userId="a7718738-f2aa-4d1b-bcf4-5a9c900fe107" providerId="ADAL" clId="{8C1DCB85-29AC-4C07-B895-2C8D18EA01D3}" dt="2024-01-27T09:15:05.483" v="1433" actId="20577"/>
        <pc:sldMkLst>
          <pc:docMk/>
          <pc:sldMk cId="1768159204" sldId="258"/>
        </pc:sldMkLst>
        <pc:spChg chg="mod">
          <ac:chgData name="Jonathan Melly" userId="a7718738-f2aa-4d1b-bcf4-5a9c900fe107" providerId="ADAL" clId="{8C1DCB85-29AC-4C07-B895-2C8D18EA01D3}" dt="2024-01-19T09:42:18.495" v="47" actId="20577"/>
          <ac:spMkLst>
            <pc:docMk/>
            <pc:sldMk cId="1768159204" sldId="258"/>
            <ac:spMk id="2" creationId="{C153CEAF-9A1B-7B25-E72A-95152A00875A}"/>
          </ac:spMkLst>
        </pc:spChg>
        <pc:spChg chg="add del mod">
          <ac:chgData name="Jonathan Melly" userId="a7718738-f2aa-4d1b-bcf4-5a9c900fe107" providerId="ADAL" clId="{8C1DCB85-29AC-4C07-B895-2C8D18EA01D3}" dt="2024-01-19T09:42:51.864" v="58" actId="478"/>
          <ac:spMkLst>
            <pc:docMk/>
            <pc:sldMk cId="1768159204" sldId="258"/>
            <ac:spMk id="3" creationId="{B928EFF4-EA23-383F-020F-FB948000CA3B}"/>
          </ac:spMkLst>
        </pc:spChg>
        <pc:spChg chg="mod">
          <ac:chgData name="Jonathan Melly" userId="a7718738-f2aa-4d1b-bcf4-5a9c900fe107" providerId="ADAL" clId="{8C1DCB85-29AC-4C07-B895-2C8D18EA01D3}" dt="2024-01-27T09:15:05.483" v="1433" actId="20577"/>
          <ac:spMkLst>
            <pc:docMk/>
            <pc:sldMk cId="1768159204" sldId="258"/>
            <ac:spMk id="4" creationId="{7D3276C4-FD62-9018-2781-5868F1128E3E}"/>
          </ac:spMkLst>
        </pc:spChg>
        <pc:picChg chg="add mod">
          <ac:chgData name="Jonathan Melly" userId="a7718738-f2aa-4d1b-bcf4-5a9c900fe107" providerId="ADAL" clId="{8C1DCB85-29AC-4C07-B895-2C8D18EA01D3}" dt="2024-01-19T09:42:56.782" v="60" actId="1076"/>
          <ac:picMkLst>
            <pc:docMk/>
            <pc:sldMk cId="1768159204" sldId="258"/>
            <ac:picMk id="5" creationId="{224DEE76-F4E7-8A1B-5EE3-8867C393FE57}"/>
          </ac:picMkLst>
        </pc:picChg>
        <pc:picChg chg="del">
          <ac:chgData name="Jonathan Melly" userId="a7718738-f2aa-4d1b-bcf4-5a9c900fe107" providerId="ADAL" clId="{8C1DCB85-29AC-4C07-B895-2C8D18EA01D3}" dt="2024-01-19T09:42:20.430" v="48" actId="478"/>
          <ac:picMkLst>
            <pc:docMk/>
            <pc:sldMk cId="1768159204" sldId="258"/>
            <ac:picMk id="2050" creationId="{B3E21F42-2F98-749F-EE6F-AA36733F8C02}"/>
          </ac:picMkLst>
        </pc:picChg>
      </pc:sldChg>
      <pc:sldChg chg="addSp delSp modSp mod delAnim modAnim">
        <pc:chgData name="Jonathan Melly" userId="a7718738-f2aa-4d1b-bcf4-5a9c900fe107" providerId="ADAL" clId="{8C1DCB85-29AC-4C07-B895-2C8D18EA01D3}" dt="2024-01-20T04:35:51.570" v="1313" actId="1038"/>
        <pc:sldMkLst>
          <pc:docMk/>
          <pc:sldMk cId="4088551538" sldId="259"/>
        </pc:sldMkLst>
        <pc:spChg chg="mod">
          <ac:chgData name="Jonathan Melly" userId="a7718738-f2aa-4d1b-bcf4-5a9c900fe107" providerId="ADAL" clId="{8C1DCB85-29AC-4C07-B895-2C8D18EA01D3}" dt="2024-01-20T04:16:42.923" v="1196" actId="20577"/>
          <ac:spMkLst>
            <pc:docMk/>
            <pc:sldMk cId="4088551538" sldId="259"/>
            <ac:spMk id="2" creationId="{43DE7D65-6535-E64A-072D-1919CF5318E2}"/>
          </ac:spMkLst>
        </pc:spChg>
        <pc:spChg chg="add del">
          <ac:chgData name="Jonathan Melly" userId="a7718738-f2aa-4d1b-bcf4-5a9c900fe107" providerId="ADAL" clId="{8C1DCB85-29AC-4C07-B895-2C8D18EA01D3}" dt="2024-01-19T09:51:45.138" v="326" actId="22"/>
          <ac:spMkLst>
            <pc:docMk/>
            <pc:sldMk cId="4088551538" sldId="259"/>
            <ac:spMk id="4" creationId="{7444BC26-1E3A-6957-AAC7-448B4A6DD048}"/>
          </ac:spMkLst>
        </pc:spChg>
        <pc:spChg chg="mod">
          <ac:chgData name="Jonathan Melly" userId="a7718738-f2aa-4d1b-bcf4-5a9c900fe107" providerId="ADAL" clId="{8C1DCB85-29AC-4C07-B895-2C8D18EA01D3}" dt="2024-01-20T04:35:25.219" v="1283" actId="20577"/>
          <ac:spMkLst>
            <pc:docMk/>
            <pc:sldMk cId="4088551538" sldId="259"/>
            <ac:spMk id="7" creationId="{1435E9AD-1F66-8917-AE32-DCFEEFD982F4}"/>
          </ac:spMkLst>
        </pc:spChg>
        <pc:spChg chg="add mod">
          <ac:chgData name="Jonathan Melly" userId="a7718738-f2aa-4d1b-bcf4-5a9c900fe107" providerId="ADAL" clId="{8C1DCB85-29AC-4C07-B895-2C8D18EA01D3}" dt="2024-01-19T10:02:31.183" v="514" actId="14100"/>
          <ac:spMkLst>
            <pc:docMk/>
            <pc:sldMk cId="4088551538" sldId="259"/>
            <ac:spMk id="12" creationId="{8F2F8411-6477-7917-18B1-7D4C398041E2}"/>
          </ac:spMkLst>
        </pc:spChg>
        <pc:spChg chg="add mod">
          <ac:chgData name="Jonathan Melly" userId="a7718738-f2aa-4d1b-bcf4-5a9c900fe107" providerId="ADAL" clId="{8C1DCB85-29AC-4C07-B895-2C8D18EA01D3}" dt="2024-01-19T10:02:19.014" v="510" actId="14100"/>
          <ac:spMkLst>
            <pc:docMk/>
            <pc:sldMk cId="4088551538" sldId="259"/>
            <ac:spMk id="16" creationId="{DA1F4A2F-128B-C695-8935-2256E3B94B5E}"/>
          </ac:spMkLst>
        </pc:spChg>
        <pc:spChg chg="add mod">
          <ac:chgData name="Jonathan Melly" userId="a7718738-f2aa-4d1b-bcf4-5a9c900fe107" providerId="ADAL" clId="{8C1DCB85-29AC-4C07-B895-2C8D18EA01D3}" dt="2024-01-20T04:35:51.570" v="1313" actId="1038"/>
          <ac:spMkLst>
            <pc:docMk/>
            <pc:sldMk cId="4088551538" sldId="259"/>
            <ac:spMk id="24" creationId="{93FE5B90-0653-938C-FF1D-323C961EEE6D}"/>
          </ac:spMkLst>
        </pc:spChg>
        <pc:spChg chg="add mod">
          <ac:chgData name="Jonathan Melly" userId="a7718738-f2aa-4d1b-bcf4-5a9c900fe107" providerId="ADAL" clId="{8C1DCB85-29AC-4C07-B895-2C8D18EA01D3}" dt="2024-01-19T10:04:59.422" v="535" actId="1076"/>
          <ac:spMkLst>
            <pc:docMk/>
            <pc:sldMk cId="4088551538" sldId="259"/>
            <ac:spMk id="25" creationId="{36AB6B70-85D3-AE71-EE81-972B7FFC84EA}"/>
          </ac:spMkLst>
        </pc:spChg>
        <pc:picChg chg="del">
          <ac:chgData name="Jonathan Melly" userId="a7718738-f2aa-4d1b-bcf4-5a9c900fe107" providerId="ADAL" clId="{8C1DCB85-29AC-4C07-B895-2C8D18EA01D3}" dt="2024-01-19T09:49:42.337" v="147" actId="478"/>
          <ac:picMkLst>
            <pc:docMk/>
            <pc:sldMk cId="4088551538" sldId="259"/>
            <ac:picMk id="5" creationId="{3131A495-75ED-B1CD-C115-BF8DC7D9ACD2}"/>
          </ac:picMkLst>
        </pc:picChg>
        <pc:picChg chg="add del mod">
          <ac:chgData name="Jonathan Melly" userId="a7718738-f2aa-4d1b-bcf4-5a9c900fe107" providerId="ADAL" clId="{8C1DCB85-29AC-4C07-B895-2C8D18EA01D3}" dt="2024-01-19T09:52:43.398" v="333" actId="478"/>
          <ac:picMkLst>
            <pc:docMk/>
            <pc:sldMk cId="4088551538" sldId="259"/>
            <ac:picMk id="8" creationId="{A351D62B-CD70-9384-B6D3-E689FC96E85D}"/>
          </ac:picMkLst>
        </pc:picChg>
        <pc:picChg chg="add mod">
          <ac:chgData name="Jonathan Melly" userId="a7718738-f2aa-4d1b-bcf4-5a9c900fe107" providerId="ADAL" clId="{8C1DCB85-29AC-4C07-B895-2C8D18EA01D3}" dt="2024-01-19T10:02:34.478" v="516" actId="1076"/>
          <ac:picMkLst>
            <pc:docMk/>
            <pc:sldMk cId="4088551538" sldId="259"/>
            <ac:picMk id="18" creationId="{C11869A5-632D-0C6A-C07A-CA275A2BC817}"/>
          </ac:picMkLst>
        </pc:picChg>
        <pc:picChg chg="add mod">
          <ac:chgData name="Jonathan Melly" userId="a7718738-f2aa-4d1b-bcf4-5a9c900fe107" providerId="ADAL" clId="{8C1DCB85-29AC-4C07-B895-2C8D18EA01D3}" dt="2024-01-20T04:35:38.138" v="1304" actId="1038"/>
          <ac:picMkLst>
            <pc:docMk/>
            <pc:sldMk cId="4088551538" sldId="259"/>
            <ac:picMk id="21" creationId="{F068B21C-3550-76EE-F26C-D7D18C384A7D}"/>
          </ac:picMkLst>
        </pc:picChg>
        <pc:picChg chg="add mod">
          <ac:chgData name="Jonathan Melly" userId="a7718738-f2aa-4d1b-bcf4-5a9c900fe107" providerId="ADAL" clId="{8C1DCB85-29AC-4C07-B895-2C8D18EA01D3}" dt="2024-01-20T04:35:38.138" v="1304" actId="1038"/>
          <ac:picMkLst>
            <pc:docMk/>
            <pc:sldMk cId="4088551538" sldId="259"/>
            <ac:picMk id="23" creationId="{0D8A17C1-4222-D919-3B75-43765DD47C43}"/>
          </ac:picMkLst>
        </pc:picChg>
        <pc:cxnChg chg="del">
          <ac:chgData name="Jonathan Melly" userId="a7718738-f2aa-4d1b-bcf4-5a9c900fe107" providerId="ADAL" clId="{8C1DCB85-29AC-4C07-B895-2C8D18EA01D3}" dt="2024-01-19T09:49:46.054" v="148" actId="478"/>
          <ac:cxnSpMkLst>
            <pc:docMk/>
            <pc:sldMk cId="4088551538" sldId="259"/>
            <ac:cxnSpMk id="9" creationId="{178A1D86-DC4E-C5BE-B2EB-C7E3F0A3E2E3}"/>
          </ac:cxnSpMkLst>
        </pc:cxnChg>
        <pc:cxnChg chg="del">
          <ac:chgData name="Jonathan Melly" userId="a7718738-f2aa-4d1b-bcf4-5a9c900fe107" providerId="ADAL" clId="{8C1DCB85-29AC-4C07-B895-2C8D18EA01D3}" dt="2024-01-19T09:49:46.054" v="148" actId="478"/>
          <ac:cxnSpMkLst>
            <pc:docMk/>
            <pc:sldMk cId="4088551538" sldId="259"/>
            <ac:cxnSpMk id="10" creationId="{8F9C5BCE-FB46-70CF-A26D-325F56A0424B}"/>
          </ac:cxnSpMkLst>
        </pc:cxnChg>
        <pc:cxnChg chg="del">
          <ac:chgData name="Jonathan Melly" userId="a7718738-f2aa-4d1b-bcf4-5a9c900fe107" providerId="ADAL" clId="{8C1DCB85-29AC-4C07-B895-2C8D18EA01D3}" dt="2024-01-19T09:49:46.054" v="148" actId="478"/>
          <ac:cxnSpMkLst>
            <pc:docMk/>
            <pc:sldMk cId="4088551538" sldId="259"/>
            <ac:cxnSpMk id="14" creationId="{92159152-3395-530D-3A65-18E4902D99AE}"/>
          </ac:cxnSpMkLst>
        </pc:cxnChg>
        <pc:cxnChg chg="del">
          <ac:chgData name="Jonathan Melly" userId="a7718738-f2aa-4d1b-bcf4-5a9c900fe107" providerId="ADAL" clId="{8C1DCB85-29AC-4C07-B895-2C8D18EA01D3}" dt="2024-01-19T09:49:46.054" v="148" actId="478"/>
          <ac:cxnSpMkLst>
            <pc:docMk/>
            <pc:sldMk cId="4088551538" sldId="259"/>
            <ac:cxnSpMk id="15" creationId="{4E07FE43-38F6-A45D-7248-BE8E78E68624}"/>
          </ac:cxnSpMkLst>
        </pc:cxnChg>
        <pc:cxnChg chg="del">
          <ac:chgData name="Jonathan Melly" userId="a7718738-f2aa-4d1b-bcf4-5a9c900fe107" providerId="ADAL" clId="{8C1DCB85-29AC-4C07-B895-2C8D18EA01D3}" dt="2024-01-19T09:49:46.054" v="148" actId="478"/>
          <ac:cxnSpMkLst>
            <pc:docMk/>
            <pc:sldMk cId="4088551538" sldId="259"/>
            <ac:cxnSpMk id="19" creationId="{1BBE4CE4-F0BD-ED13-2D33-498066D38D16}"/>
          </ac:cxnSpMkLst>
        </pc:cxnChg>
      </pc:sldChg>
      <pc:sldChg chg="addSp delSp modSp mod modAnim">
        <pc:chgData name="Jonathan Melly" userId="a7718738-f2aa-4d1b-bcf4-5a9c900fe107" providerId="ADAL" clId="{8C1DCB85-29AC-4C07-B895-2C8D18EA01D3}" dt="2024-01-19T11:22:59.356" v="816" actId="20577"/>
        <pc:sldMkLst>
          <pc:docMk/>
          <pc:sldMk cId="4161078049" sldId="260"/>
        </pc:sldMkLst>
        <pc:spChg chg="mod">
          <ac:chgData name="Jonathan Melly" userId="a7718738-f2aa-4d1b-bcf4-5a9c900fe107" providerId="ADAL" clId="{8C1DCB85-29AC-4C07-B895-2C8D18EA01D3}" dt="2024-01-19T11:22:59.356" v="816" actId="20577"/>
          <ac:spMkLst>
            <pc:docMk/>
            <pc:sldMk cId="4161078049" sldId="260"/>
            <ac:spMk id="2" creationId="{691F4783-6859-766F-AC74-FD674BCEB66D}"/>
          </ac:spMkLst>
        </pc:spChg>
        <pc:spChg chg="add del mod">
          <ac:chgData name="Jonathan Melly" userId="a7718738-f2aa-4d1b-bcf4-5a9c900fe107" providerId="ADAL" clId="{8C1DCB85-29AC-4C07-B895-2C8D18EA01D3}" dt="2024-01-19T10:12:16.174" v="546" actId="478"/>
          <ac:spMkLst>
            <pc:docMk/>
            <pc:sldMk cId="4161078049" sldId="260"/>
            <ac:spMk id="5" creationId="{AAA62534-2074-3414-34C0-7F7AC7A45053}"/>
          </ac:spMkLst>
        </pc:spChg>
        <pc:spChg chg="add mod">
          <ac:chgData name="Jonathan Melly" userId="a7718738-f2aa-4d1b-bcf4-5a9c900fe107" providerId="ADAL" clId="{8C1DCB85-29AC-4C07-B895-2C8D18EA01D3}" dt="2024-01-19T10:12:25.098" v="553" actId="403"/>
          <ac:spMkLst>
            <pc:docMk/>
            <pc:sldMk cId="4161078049" sldId="260"/>
            <ac:spMk id="7" creationId="{A57D1C0F-CF8B-44C2-910E-1E48FC98DF52}"/>
          </ac:spMkLst>
        </pc:spChg>
        <pc:picChg chg="add mod">
          <ac:chgData name="Jonathan Melly" userId="a7718738-f2aa-4d1b-bcf4-5a9c900fe107" providerId="ADAL" clId="{8C1DCB85-29AC-4C07-B895-2C8D18EA01D3}" dt="2024-01-19T10:14:57.734" v="572" actId="1440"/>
          <ac:picMkLst>
            <pc:docMk/>
            <pc:sldMk cId="4161078049" sldId="260"/>
            <ac:picMk id="9" creationId="{DFFC20CA-2AD1-C865-D3E5-5D0AE8BC2685}"/>
          </ac:picMkLst>
        </pc:picChg>
        <pc:cxnChg chg="add mod">
          <ac:chgData name="Jonathan Melly" userId="a7718738-f2aa-4d1b-bcf4-5a9c900fe107" providerId="ADAL" clId="{8C1DCB85-29AC-4C07-B895-2C8D18EA01D3}" dt="2024-01-19T10:14:09.776" v="564" actId="1582"/>
          <ac:cxnSpMkLst>
            <pc:docMk/>
            <pc:sldMk cId="4161078049" sldId="260"/>
            <ac:cxnSpMk id="11" creationId="{37D96F3A-3DFA-E0A3-B215-778F583F7431}"/>
          </ac:cxnSpMkLst>
        </pc:cxnChg>
        <pc:cxnChg chg="add mod">
          <ac:chgData name="Jonathan Melly" userId="a7718738-f2aa-4d1b-bcf4-5a9c900fe107" providerId="ADAL" clId="{8C1DCB85-29AC-4C07-B895-2C8D18EA01D3}" dt="2024-01-19T10:14:16.749" v="567" actId="14100"/>
          <ac:cxnSpMkLst>
            <pc:docMk/>
            <pc:sldMk cId="4161078049" sldId="260"/>
            <ac:cxnSpMk id="12" creationId="{85A356E2-90C3-6C24-1F69-2179EC75900C}"/>
          </ac:cxnSpMkLst>
        </pc:cxnChg>
      </pc:sldChg>
      <pc:sldChg chg="addSp modSp new mod modAnim">
        <pc:chgData name="Jonathan Melly" userId="a7718738-f2aa-4d1b-bcf4-5a9c900fe107" providerId="ADAL" clId="{8C1DCB85-29AC-4C07-B895-2C8D18EA01D3}" dt="2024-01-20T04:43:46.625" v="1432"/>
        <pc:sldMkLst>
          <pc:docMk/>
          <pc:sldMk cId="1329693127" sldId="261"/>
        </pc:sldMkLst>
        <pc:spChg chg="mod">
          <ac:chgData name="Jonathan Melly" userId="a7718738-f2aa-4d1b-bcf4-5a9c900fe107" providerId="ADAL" clId="{8C1DCB85-29AC-4C07-B895-2C8D18EA01D3}" dt="2024-01-19T11:17:33.942" v="576" actId="20577"/>
          <ac:spMkLst>
            <pc:docMk/>
            <pc:sldMk cId="1329693127" sldId="261"/>
            <ac:spMk id="2" creationId="{4D9150EB-25FE-90F1-179B-69B79D998156}"/>
          </ac:spMkLst>
        </pc:spChg>
        <pc:spChg chg="mod">
          <ac:chgData name="Jonathan Melly" userId="a7718738-f2aa-4d1b-bcf4-5a9c900fe107" providerId="ADAL" clId="{8C1DCB85-29AC-4C07-B895-2C8D18EA01D3}" dt="2024-01-20T04:42:54.370" v="1423" actId="20577"/>
          <ac:spMkLst>
            <pc:docMk/>
            <pc:sldMk cId="1329693127" sldId="261"/>
            <ac:spMk id="3" creationId="{326E19D3-E074-9ACA-3172-6AB9B0F26CB7}"/>
          </ac:spMkLst>
        </pc:spChg>
        <pc:spChg chg="add mod">
          <ac:chgData name="Jonathan Melly" userId="a7718738-f2aa-4d1b-bcf4-5a9c900fe107" providerId="ADAL" clId="{8C1DCB85-29AC-4C07-B895-2C8D18EA01D3}" dt="2024-01-20T04:43:06.393" v="1428" actId="1076"/>
          <ac:spMkLst>
            <pc:docMk/>
            <pc:sldMk cId="1329693127" sldId="261"/>
            <ac:spMk id="7" creationId="{719D80C7-D91C-EB56-567F-41FDEA04201F}"/>
          </ac:spMkLst>
        </pc:spChg>
        <pc:picChg chg="add mod">
          <ac:chgData name="Jonathan Melly" userId="a7718738-f2aa-4d1b-bcf4-5a9c900fe107" providerId="ADAL" clId="{8C1DCB85-29AC-4C07-B895-2C8D18EA01D3}" dt="2024-01-20T04:42:57.905" v="1424" actId="1076"/>
          <ac:picMkLst>
            <pc:docMk/>
            <pc:sldMk cId="1329693127" sldId="261"/>
            <ac:picMk id="5" creationId="{3377CADF-7CEA-7BB0-CEB8-9C7924C39030}"/>
          </ac:picMkLst>
        </pc:picChg>
        <pc:picChg chg="add mod">
          <ac:chgData name="Jonathan Melly" userId="a7718738-f2aa-4d1b-bcf4-5a9c900fe107" providerId="ADAL" clId="{8C1DCB85-29AC-4C07-B895-2C8D18EA01D3}" dt="2024-01-20T04:43:04.081" v="1427" actId="1076"/>
          <ac:picMkLst>
            <pc:docMk/>
            <pc:sldMk cId="1329693127" sldId="261"/>
            <ac:picMk id="6" creationId="{813AC452-6848-6555-9E52-63F128A2CE4B}"/>
          </ac:picMkLst>
        </pc:picChg>
        <pc:picChg chg="add mod">
          <ac:chgData name="Jonathan Melly" userId="a7718738-f2aa-4d1b-bcf4-5a9c900fe107" providerId="ADAL" clId="{8C1DCB85-29AC-4C07-B895-2C8D18EA01D3}" dt="2024-01-20T04:43:02.475" v="1426" actId="1076"/>
          <ac:picMkLst>
            <pc:docMk/>
            <pc:sldMk cId="1329693127" sldId="261"/>
            <ac:picMk id="9" creationId="{7F092089-9B9B-2734-A2FF-06FF11CEBB45}"/>
          </ac:picMkLst>
        </pc:picChg>
        <pc:picChg chg="add mod">
          <ac:chgData name="Jonathan Melly" userId="a7718738-f2aa-4d1b-bcf4-5a9c900fe107" providerId="ADAL" clId="{8C1DCB85-29AC-4C07-B895-2C8D18EA01D3}" dt="2024-01-20T04:43:00.481" v="1425" actId="1076"/>
          <ac:picMkLst>
            <pc:docMk/>
            <pc:sldMk cId="1329693127" sldId="261"/>
            <ac:picMk id="11" creationId="{A88EEFEE-01AF-6C38-6337-444D9F8A506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4D524-415F-4527-905A-26B13F2E9D64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1188D4-F4F3-4FF8-A8F5-C5FC3FD79F2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28697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1188D4-F4F3-4FF8-A8F5-C5FC3FD79F25}" type="slidenum">
              <a:rPr lang="fr-CH" smtClean="0"/>
              <a:t>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41548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57234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17850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9252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8688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4904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5566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698458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0627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78447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62969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0178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48481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00900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99782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3734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12450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46308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learn.microsoft.com/en-us/dotnet/maui/fundamentals/shell/flyout?view=net-maui-8.0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AD736B-19A3-8E64-E7BD-5957E68666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/>
              <a:t>Shell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6FB8BB6-37F6-4FBE-4557-C829238518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H" dirty="0"/>
              <a:t>Avec MAUI</a:t>
            </a:r>
          </a:p>
        </p:txBody>
      </p:sp>
    </p:spTree>
    <p:extLst>
      <p:ext uri="{BB962C8B-B14F-4D97-AF65-F5344CB8AC3E}">
        <p14:creationId xmlns:p14="http://schemas.microsoft.com/office/powerpoint/2010/main" val="2286386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7134BA-40D9-94A2-E1E5-7EC483439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Shell =&gt; Pages et navigation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9429F8-165A-1F62-772E-CC281B68F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 dirty="0"/>
          </a:p>
        </p:txBody>
      </p:sp>
      <p:pic>
        <p:nvPicPr>
          <p:cNvPr id="1028" name="Picture 4" descr=".NET MAUI ContentPage.">
            <a:extLst>
              <a:ext uri="{FF2B5EF4-FFF2-40B4-BE49-F238E27FC236}">
                <a16:creationId xmlns:a16="http://schemas.microsoft.com/office/drawing/2014/main" id="{5B1A44D4-1072-BEDE-EEAA-A25593447D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054" y="1719262"/>
            <a:ext cx="9173415" cy="3599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.NET MAUI FlyoutPage.">
            <a:extLst>
              <a:ext uri="{FF2B5EF4-FFF2-40B4-BE49-F238E27FC236}">
                <a16:creationId xmlns:a16="http://schemas.microsoft.com/office/drawing/2014/main" id="{E19F5ECF-9451-8960-0B8A-CD2F941AE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282" y="1766524"/>
            <a:ext cx="9052957" cy="355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.NET MAUI NavigationPage.">
            <a:extLst>
              <a:ext uri="{FF2B5EF4-FFF2-40B4-BE49-F238E27FC236}">
                <a16:creationId xmlns:a16="http://schemas.microsoft.com/office/drawing/2014/main" id="{D1402E2B-7977-C5F4-4461-AFED48D174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97" y="1766524"/>
            <a:ext cx="9052956" cy="355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.NET MAUI TabbedPage.">
            <a:extLst>
              <a:ext uri="{FF2B5EF4-FFF2-40B4-BE49-F238E27FC236}">
                <a16:creationId xmlns:a16="http://schemas.microsoft.com/office/drawing/2014/main" id="{7BB3CA5C-4720-6C4C-2BEA-CA0B71CE31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81" y="1809117"/>
            <a:ext cx="9052956" cy="355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0280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53CEAF-9A1B-7B25-E72A-95152A008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Exemple de navigation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7D3276C4-FD62-9018-2781-5868F1128E3E}"/>
              </a:ext>
            </a:extLst>
          </p:cNvPr>
          <p:cNvSpPr txBox="1">
            <a:spLocks/>
          </p:cNvSpPr>
          <p:nvPr/>
        </p:nvSpPr>
        <p:spPr>
          <a:xfrm>
            <a:off x="677334" y="5767387"/>
            <a:ext cx="7609416" cy="962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dirty="0"/>
              <a:t>Chaque page peut être d’un des types (</a:t>
            </a:r>
            <a:r>
              <a:rPr lang="fr-CH" dirty="0" err="1"/>
              <a:t>content,flyout,tab</a:t>
            </a:r>
            <a:r>
              <a:rPr lang="fr-CH" dirty="0"/>
              <a:t>)</a:t>
            </a:r>
          </a:p>
        </p:txBody>
      </p:sp>
      <p:pic>
        <p:nvPicPr>
          <p:cNvPr id="5" name="Picture 2" descr="NET MAUI Closer Than Ever (Discover +5 New Features) | by Juan España |  ByteHide | Medium">
            <a:extLst>
              <a:ext uri="{FF2B5EF4-FFF2-40B4-BE49-F238E27FC236}">
                <a16:creationId xmlns:a16="http://schemas.microsoft.com/office/drawing/2014/main" id="{224DEE76-F4E7-8A1B-5EE3-8867C393FE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375" y="1052163"/>
            <a:ext cx="8031162" cy="471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8159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DE7D65-6535-E64A-072D-1919CF531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111099"/>
            <a:ext cx="8596668" cy="1320800"/>
          </a:xfrm>
        </p:spPr>
        <p:txBody>
          <a:bodyPr/>
          <a:lstStyle/>
          <a:p>
            <a:r>
              <a:rPr lang="fr-CH" dirty="0"/>
              <a:t>2 styles d’application MAUI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1435E9AD-1F66-8917-AE32-DCFEEFD98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994292"/>
            <a:ext cx="8596668" cy="4594302"/>
          </a:xfrm>
        </p:spPr>
        <p:txBody>
          <a:bodyPr/>
          <a:lstStyle/>
          <a:p>
            <a:r>
              <a:rPr lang="fr-CH" dirty="0"/>
              <a:t>1. Basique</a:t>
            </a:r>
          </a:p>
          <a:p>
            <a:pPr lvl="1"/>
            <a:r>
              <a:rPr lang="fr-CH" dirty="0"/>
              <a:t>Pas de menu de navigation intégrée</a:t>
            </a:r>
          </a:p>
          <a:p>
            <a:pPr lvl="1"/>
            <a:r>
              <a:rPr lang="fr-CH" dirty="0"/>
              <a:t>Code de base:</a:t>
            </a:r>
          </a:p>
          <a:p>
            <a:pPr lvl="1"/>
            <a:endParaRPr lang="fr-CH" dirty="0"/>
          </a:p>
          <a:p>
            <a:pPr lvl="1"/>
            <a:endParaRPr lang="fr-CH" dirty="0"/>
          </a:p>
          <a:p>
            <a:pPr lvl="1"/>
            <a:endParaRPr lang="fr-CH" dirty="0"/>
          </a:p>
          <a:p>
            <a:pPr marL="457200" lvl="1" indent="0">
              <a:buNone/>
            </a:pPr>
            <a:endParaRPr lang="fr-CH" dirty="0"/>
          </a:p>
          <a:p>
            <a:pPr marL="457200" lvl="1" indent="0">
              <a:buNone/>
            </a:pPr>
            <a:endParaRPr lang="fr-CH" dirty="0"/>
          </a:p>
          <a:p>
            <a:r>
              <a:rPr lang="fr-CH" dirty="0"/>
              <a:t>2. Shell (par défaut pour une nouvelle app)</a:t>
            </a:r>
          </a:p>
          <a:p>
            <a:pPr lvl="1"/>
            <a:r>
              <a:rPr lang="fr-CH" dirty="0"/>
              <a:t>Menu initial </a:t>
            </a:r>
            <a:r>
              <a:rPr lang="fr-CH" b="1" i="1" dirty="0" err="1"/>
              <a:t>Flyout</a:t>
            </a:r>
            <a:r>
              <a:rPr lang="fr-CH" dirty="0"/>
              <a:t> OU </a:t>
            </a:r>
            <a:r>
              <a:rPr lang="fr-CH" b="1" i="1" dirty="0"/>
              <a:t>Tab</a:t>
            </a:r>
          </a:p>
          <a:p>
            <a:pPr lvl="1"/>
            <a:r>
              <a:rPr lang="fr-CH" dirty="0"/>
              <a:t>Gestion du menu principal + navigation</a:t>
            </a:r>
          </a:p>
          <a:p>
            <a:pPr lvl="1"/>
            <a:endParaRPr lang="fr-CH" dirty="0"/>
          </a:p>
          <a:p>
            <a:endParaRPr lang="fr-CH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F2F8411-6477-7917-18B1-7D4C398041E2}"/>
              </a:ext>
            </a:extLst>
          </p:cNvPr>
          <p:cNvSpPr txBox="1"/>
          <p:nvPr/>
        </p:nvSpPr>
        <p:spPr>
          <a:xfrm>
            <a:off x="1194046" y="2109952"/>
            <a:ext cx="5304408" cy="156966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CH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public partial class App : Application</a:t>
            </a:r>
          </a:p>
          <a:p>
            <a:r>
              <a:rPr lang="fr-CH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fr-CH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App()</a:t>
            </a:r>
          </a:p>
          <a:p>
            <a:r>
              <a:rPr lang="fr-CH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fr-CH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fr-CH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InitializeComponent</a:t>
            </a:r>
            <a:r>
              <a:rPr lang="fr-CH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fr-CH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fr-CH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MainPage</a:t>
            </a:r>
            <a:r>
              <a:rPr lang="fr-CH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fr-CH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NavigationPage</a:t>
            </a:r>
            <a:r>
              <a:rPr lang="fr-CH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(new </a:t>
            </a:r>
            <a:r>
              <a:rPr lang="fr-CH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MainPage</a:t>
            </a:r>
            <a:r>
              <a:rPr lang="fr-CH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fr-CH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fr-CH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A1F4A2F-128B-C695-8935-2256E3B94B5E}"/>
              </a:ext>
            </a:extLst>
          </p:cNvPr>
          <p:cNvSpPr txBox="1"/>
          <p:nvPr/>
        </p:nvSpPr>
        <p:spPr>
          <a:xfrm>
            <a:off x="1194046" y="5035718"/>
            <a:ext cx="3937247" cy="1754326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partial</a:t>
            </a:r>
            <a:r>
              <a:rPr lang="en-US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>
                <a:solidFill>
                  <a:srgbClr val="2B91AF"/>
                </a:solidFill>
                <a:latin typeface="Cascadia Mono" panose="020B0609020000020004" pitchFamily="49" charset="0"/>
              </a:rPr>
              <a:t>App</a:t>
            </a:r>
            <a:r>
              <a:rPr lang="en-US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: Application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>
                <a:solidFill>
                  <a:srgbClr val="2B91AF"/>
                </a:solidFill>
                <a:latin typeface="Cascadia Mono" panose="020B0609020000020004" pitchFamily="49" charset="0"/>
              </a:rPr>
              <a:t>App</a:t>
            </a:r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fr-CH" sz="12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InitializeComponent</a:t>
            </a:r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fr-CH" sz="12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MainPage</a:t>
            </a:r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AppShell</a:t>
            </a:r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fr-CH" sz="1200" dirty="0"/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C11869A5-632D-0C6A-C07A-CA275A2BC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6174" y="1515625"/>
            <a:ext cx="1210060" cy="2246071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F068B21C-3550-76EE-F26C-D7D18C384A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0331" y="4296234"/>
            <a:ext cx="1333686" cy="2493810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0D8A17C1-4222-D919-3B75-43765DD47C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5927" y="4247558"/>
            <a:ext cx="1333686" cy="2591162"/>
          </a:xfrm>
          <a:prstGeom prst="rect">
            <a:avLst/>
          </a:prstGeom>
        </p:spPr>
      </p:pic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93FE5B90-0653-938C-FF1D-323C961EEE6D}"/>
              </a:ext>
            </a:extLst>
          </p:cNvPr>
          <p:cNvSpPr/>
          <p:nvPr/>
        </p:nvSpPr>
        <p:spPr>
          <a:xfrm>
            <a:off x="5373929" y="4237630"/>
            <a:ext cx="3097947" cy="2591162"/>
          </a:xfrm>
          <a:prstGeom prst="roundRect">
            <a:avLst/>
          </a:prstGeom>
          <a:solidFill>
            <a:srgbClr val="90C226">
              <a:alpha val="1882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36AB6B70-85D3-AE71-EE81-972B7FFC84EA}"/>
              </a:ext>
            </a:extLst>
          </p:cNvPr>
          <p:cNvSpPr txBox="1"/>
          <p:nvPr/>
        </p:nvSpPr>
        <p:spPr>
          <a:xfrm>
            <a:off x="8395323" y="4329642"/>
            <a:ext cx="976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>
                <a:solidFill>
                  <a:schemeClr val="accent1">
                    <a:lumMod val="50000"/>
                  </a:schemeClr>
                </a:solidFill>
              </a:rPr>
              <a:t>SHELL</a:t>
            </a:r>
          </a:p>
        </p:txBody>
      </p:sp>
    </p:spTree>
    <p:extLst>
      <p:ext uri="{BB962C8B-B14F-4D97-AF65-F5344CB8AC3E}">
        <p14:creationId xmlns:p14="http://schemas.microsoft.com/office/powerpoint/2010/main" val="408855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401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401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12" grpId="0" animBg="1"/>
      <p:bldP spid="16" grpId="0" animBg="1"/>
      <p:bldP spid="24" grpId="0" animBg="1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1F4783-6859-766F-AC74-FD674BCEB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Menu "tab" en XAML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57D1C0F-CF8B-44C2-910E-1E48FC98DF52}"/>
              </a:ext>
            </a:extLst>
          </p:cNvPr>
          <p:cNvSpPr txBox="1"/>
          <p:nvPr/>
        </p:nvSpPr>
        <p:spPr>
          <a:xfrm>
            <a:off x="677334" y="1758494"/>
            <a:ext cx="6098958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&lt;?xml version="1.0" </a:t>
            </a:r>
            <a:r>
              <a:rPr lang="fr-CH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encoding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="UTF-8" ?&gt;</a:t>
            </a:r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>
                <a:solidFill>
                  <a:srgbClr val="A31515"/>
                </a:solidFill>
                <a:latin typeface="Cascadia Mono" panose="020B0609020000020004" pitchFamily="49" charset="0"/>
              </a:rPr>
              <a:t>Shell</a:t>
            </a:r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x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: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Class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="HelloMaui1.AppShell"</a:t>
            </a:r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xmlns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="http://schemas.microsoft.com/</a:t>
            </a:r>
            <a:r>
              <a:rPr lang="fr-CH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dotnet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/2021/</a:t>
            </a:r>
            <a:r>
              <a:rPr lang="fr-CH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maui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"</a:t>
            </a:r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xmlns</a:t>
            </a:r>
            <a:r>
              <a:rPr lang="fr-CH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: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x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="http://schemas.microsoft.com/</a:t>
            </a:r>
            <a:r>
              <a:rPr lang="fr-CH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winfx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/2009/</a:t>
            </a:r>
            <a:r>
              <a:rPr lang="fr-CH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xaml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"</a:t>
            </a:r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xmlns</a:t>
            </a:r>
            <a:r>
              <a:rPr lang="fr-CH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: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local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="clr-namespace:HelloMaui1"</a:t>
            </a:r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Shell.FlyoutBehavior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</a:t>
            </a:r>
            <a:r>
              <a:rPr lang="fr-CH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Disabled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"</a:t>
            </a:r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Title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="HelloMaui1"&gt;</a:t>
            </a:r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>
                <a:solidFill>
                  <a:srgbClr val="A31515"/>
                </a:solidFill>
                <a:latin typeface="Cascadia Mono" panose="020B0609020000020004" pitchFamily="49" charset="0"/>
              </a:rPr>
              <a:t>Tab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Title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="Home"&gt;</a:t>
            </a:r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ShellContent</a:t>
            </a:r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Title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="Home"</a:t>
            </a:r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ContentTemplate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="{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DataTemplate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local</a:t>
            </a:r>
            <a:r>
              <a:rPr lang="fr-CH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: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MainPage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}"</a:t>
            </a:r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Route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</a:t>
            </a:r>
            <a:r>
              <a:rPr lang="fr-CH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MainPage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" /&gt;</a:t>
            </a:r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fr-CH" sz="1200" dirty="0">
                <a:solidFill>
                  <a:srgbClr val="A31515"/>
                </a:solidFill>
                <a:latin typeface="Cascadia Mono" panose="020B0609020000020004" pitchFamily="49" charset="0"/>
              </a:rPr>
              <a:t>Tab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>
                <a:solidFill>
                  <a:srgbClr val="A31515"/>
                </a:solidFill>
                <a:latin typeface="Cascadia Mono" panose="020B0609020000020004" pitchFamily="49" charset="0"/>
              </a:rPr>
              <a:t>Tab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Title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="Layout"&gt;</a:t>
            </a:r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ShellContent</a:t>
            </a:r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Title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="Layout"</a:t>
            </a:r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ContentTemplate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="{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DataTemplate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local</a:t>
            </a:r>
            <a:r>
              <a:rPr lang="fr-CH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: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Layout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}"</a:t>
            </a:r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Route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="Layout" /&gt;</a:t>
            </a:r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fr-CH" sz="1200" dirty="0">
                <a:solidFill>
                  <a:srgbClr val="A31515"/>
                </a:solidFill>
                <a:latin typeface="Cascadia Mono" panose="020B0609020000020004" pitchFamily="49" charset="0"/>
              </a:rPr>
              <a:t>Tab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</a:p>
          <a:p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fr-CH" sz="1200" dirty="0">
                <a:solidFill>
                  <a:srgbClr val="A31515"/>
                </a:solidFill>
                <a:latin typeface="Cascadia Mono" panose="020B0609020000020004" pitchFamily="49" charset="0"/>
              </a:rPr>
              <a:t>Shell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fr-CH" sz="1200" dirty="0">
              <a:solidFill>
                <a:srgbClr val="000000"/>
              </a:solidFill>
              <a:latin typeface="Cascadia Mono" panose="020B0609020000020004" pitchFamily="49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DFFC20CA-2AD1-C865-D3E5-5D0AE8BC26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4168" y="500062"/>
            <a:ext cx="2769834" cy="58578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37D96F3A-3DFA-E0A3-B215-778F583F7431}"/>
              </a:ext>
            </a:extLst>
          </p:cNvPr>
          <p:cNvCxnSpPr/>
          <p:nvPr/>
        </p:nvCxnSpPr>
        <p:spPr>
          <a:xfrm>
            <a:off x="2823099" y="3506680"/>
            <a:ext cx="4350058" cy="253468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85A356E2-90C3-6C24-1F69-2179EC75900C}"/>
              </a:ext>
            </a:extLst>
          </p:cNvPr>
          <p:cNvCxnSpPr>
            <a:cxnSpLocks/>
          </p:cNvCxnSpPr>
          <p:nvPr/>
        </p:nvCxnSpPr>
        <p:spPr>
          <a:xfrm>
            <a:off x="2917998" y="4932309"/>
            <a:ext cx="5560177" cy="120216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1078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06BA3D-6B7D-D8CC-A605-116CD7521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Menu </a:t>
            </a:r>
            <a:r>
              <a:rPr lang="fr-CH" dirty="0" err="1"/>
              <a:t>flyout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5CB99C-FB89-DB47-C9C5-494E25F30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11806"/>
            <a:ext cx="8596668" cy="4764501"/>
          </a:xfrm>
        </p:spPr>
        <p:txBody>
          <a:bodyPr>
            <a:normAutofit/>
          </a:bodyPr>
          <a:lstStyle/>
          <a:p>
            <a:r>
              <a:rPr lang="fr-CH" dirty="0"/>
              <a:t>"Presque" comme tab</a:t>
            </a:r>
          </a:p>
          <a:p>
            <a:r>
              <a:rPr lang="fr-CH" dirty="0"/>
              <a:t>Ajouter une balise </a:t>
            </a:r>
            <a:r>
              <a:rPr lang="fr-CH" dirty="0" err="1"/>
              <a:t>flyoutItem</a:t>
            </a:r>
            <a:r>
              <a:rPr lang="fr-CH" dirty="0"/>
              <a:t> englobante</a:t>
            </a:r>
          </a:p>
          <a:p>
            <a:endParaRPr lang="fr-CH" dirty="0"/>
          </a:p>
          <a:p>
            <a:pPr marL="0" indent="0">
              <a:buNone/>
            </a:pPr>
            <a:endParaRPr lang="fr-CH" dirty="0"/>
          </a:p>
          <a:p>
            <a:r>
              <a:rPr lang="fr-CH"/>
              <a:t>Définir </a:t>
            </a:r>
            <a:r>
              <a:rPr lang="fr-CH" dirty="0"/>
              <a:t>les attributs suivants</a:t>
            </a:r>
          </a:p>
          <a:p>
            <a:pPr marL="0" indent="0">
              <a:buNone/>
            </a:pPr>
            <a:endParaRPr lang="fr-CH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r>
              <a:rPr lang="fr-CH" dirty="0"/>
              <a:t>Plus d’infos sur </a:t>
            </a:r>
            <a:r>
              <a:rPr lang="en-US" dirty="0">
                <a:hlinkClick r:id="rId2"/>
              </a:rPr>
              <a:t>.NET MAUI Shell flyout - .NET MAUI | Microsoft Learn</a:t>
            </a:r>
            <a:endParaRPr lang="fr-CH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B84ACAF-A357-D05D-BCE8-80D01FBF35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6901" y="2551876"/>
            <a:ext cx="5998686" cy="497522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BB3DA7EB-EB09-2D0B-6C81-ABD5B66B30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15521" y="374209"/>
            <a:ext cx="2539578" cy="242642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5F9A734E-7FFA-817C-0BD4-FF773CAA45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6901" y="3594670"/>
            <a:ext cx="3353268" cy="159089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5358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9150EB-25FE-90F1-179B-69B79D998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FAQ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6E19D3-E074-9ACA-3172-6AB9B0F26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4434"/>
            <a:ext cx="8596668" cy="3880773"/>
          </a:xfrm>
        </p:spPr>
        <p:txBody>
          <a:bodyPr/>
          <a:lstStyle/>
          <a:p>
            <a:r>
              <a:rPr lang="fr-CH" dirty="0"/>
              <a:t>Que se passe-t-il s’il y a plus de </a:t>
            </a:r>
            <a:r>
              <a:rPr lang="fr-CH" dirty="0" err="1"/>
              <a:t>tabs</a:t>
            </a:r>
            <a:r>
              <a:rPr lang="fr-CH" dirty="0"/>
              <a:t> que d’espace disponible pour afficher leur titre dans la barre de menu tabulaire en bas ? </a:t>
            </a:r>
          </a:p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r>
              <a:rPr lang="fr-CH" dirty="0"/>
              <a:t>Peut-on masquer une entrée de menu ou tout le menu (tab ou </a:t>
            </a:r>
            <a:r>
              <a:rPr lang="fr-CH" dirty="0" err="1"/>
              <a:t>flyout</a:t>
            </a:r>
            <a:r>
              <a:rPr lang="fr-CH" dirty="0"/>
              <a:t>) ?</a:t>
            </a:r>
          </a:p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r>
              <a:rPr lang="fr-CH" dirty="0"/>
              <a:t>Peut-on utiliser une </a:t>
            </a:r>
            <a:r>
              <a:rPr lang="fr-CH" dirty="0" err="1"/>
              <a:t>flyoutPage</a:t>
            </a:r>
            <a:r>
              <a:rPr lang="fr-CH" dirty="0"/>
              <a:t> dans une sous-page ?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377CADF-7CEA-7BB0-CEB8-9C7924C390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1778" y="5510185"/>
            <a:ext cx="6563641" cy="100026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813AC452-6848-6555-9E52-63F128A2C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7522" y="2456067"/>
            <a:ext cx="3791479" cy="543001"/>
          </a:xfrm>
          <a:prstGeom prst="rect">
            <a:avLst/>
          </a:prstGeom>
        </p:spPr>
      </p:pic>
      <p:sp>
        <p:nvSpPr>
          <p:cNvPr id="7" name="Ellipse 6">
            <a:extLst>
              <a:ext uri="{FF2B5EF4-FFF2-40B4-BE49-F238E27FC236}">
                <a16:creationId xmlns:a16="http://schemas.microsoft.com/office/drawing/2014/main" id="{719D80C7-D91C-EB56-567F-41FDEA04201F}"/>
              </a:ext>
            </a:extLst>
          </p:cNvPr>
          <p:cNvSpPr/>
          <p:nvPr/>
        </p:nvSpPr>
        <p:spPr>
          <a:xfrm>
            <a:off x="5834184" y="2420728"/>
            <a:ext cx="523631" cy="570523"/>
          </a:xfrm>
          <a:prstGeom prst="ellipse">
            <a:avLst/>
          </a:prstGeom>
          <a:solidFill>
            <a:srgbClr val="90C226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F092089-9B9B-2734-A2FF-06FF11CEBB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5557" y="4257189"/>
            <a:ext cx="4020111" cy="304843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88EEFEE-01AF-6C38-6337-444D9F8A50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66961" y="3971400"/>
            <a:ext cx="3296110" cy="876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69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b2b4dc0-5538-4988-a426-1e3bf3687743">
      <Terms xmlns="http://schemas.microsoft.com/office/infopath/2007/PartnerControls"/>
    </lcf76f155ced4ddcb4097134ff3c332f>
    <TaxCatchAll xmlns="26488081-7094-48e3-a435-bbb366c5709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12CA962D3BC343BA4881942FCA9ABD" ma:contentTypeVersion="13" ma:contentTypeDescription="Crée un document." ma:contentTypeScope="" ma:versionID="45e4eb9c467ac1095cc278a4b870d57b">
  <xsd:schema xmlns:xsd="http://www.w3.org/2001/XMLSchema" xmlns:xs="http://www.w3.org/2001/XMLSchema" xmlns:p="http://schemas.microsoft.com/office/2006/metadata/properties" xmlns:ns2="eb2b4dc0-5538-4988-a426-1e3bf3687743" xmlns:ns3="26488081-7094-48e3-a435-bbb366c5709a" targetNamespace="http://schemas.microsoft.com/office/2006/metadata/properties" ma:root="true" ma:fieldsID="f5af6340369c61bec97e443d69464973" ns2:_="" ns3:_="">
    <xsd:import namespace="eb2b4dc0-5538-4988-a426-1e3bf3687743"/>
    <xsd:import namespace="26488081-7094-48e3-a435-bbb366c570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2b4dc0-5538-4988-a426-1e3bf36877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5cfe7824-1d92-4d19-9a43-1c93e0eb46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488081-7094-48e3-a435-bbb366c5709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1d2a550-8a6e-4716-a102-3562047d879a}" ma:internalName="TaxCatchAll" ma:showField="CatchAllData" ma:web="26488081-7094-48e3-a435-bbb366c570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E9E499-8660-4A7A-B0D9-752000604051}">
  <ds:schemaRefs>
    <ds:schemaRef ds:uri="http://schemas.microsoft.com/office/2006/metadata/properties"/>
    <ds:schemaRef ds:uri="http://schemas.microsoft.com/office/infopath/2007/PartnerControls"/>
    <ds:schemaRef ds:uri="http://schemas.microsoft.com/sharepoint/v4"/>
    <ds:schemaRef ds:uri="bf2f2df3-a963-4452-b0e7-67dabc627c35"/>
    <ds:schemaRef ds:uri="f7d9f5a6-831d-4621-8c77-cbcaf993e406"/>
  </ds:schemaRefs>
</ds:datastoreItem>
</file>

<file path=customXml/itemProps2.xml><?xml version="1.0" encoding="utf-8"?>
<ds:datastoreItem xmlns:ds="http://schemas.openxmlformats.org/officeDocument/2006/customXml" ds:itemID="{37980D95-7FED-41C3-BC18-097969BF5B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291F17-E77E-49E4-AC43-2E780AE1F7D8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139</TotalTime>
  <Words>356</Words>
  <Application>Microsoft Office PowerPoint</Application>
  <PresentationFormat>Grand écran</PresentationFormat>
  <Paragraphs>84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Cascadia Mono</vt:lpstr>
      <vt:lpstr>Courier New</vt:lpstr>
      <vt:lpstr>Trebuchet MS</vt:lpstr>
      <vt:lpstr>Wingdings 3</vt:lpstr>
      <vt:lpstr>Facette</vt:lpstr>
      <vt:lpstr>Shell</vt:lpstr>
      <vt:lpstr>Shell =&gt; Pages et navigation</vt:lpstr>
      <vt:lpstr>Exemple de navigation</vt:lpstr>
      <vt:lpstr>2 styles d’application MAUI</vt:lpstr>
      <vt:lpstr>Menu "tab" en XAML</vt:lpstr>
      <vt:lpstr>Menu flyout</vt:lpstr>
      <vt:lpstr>FAQ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Layout</dc:title>
  <dc:creator>Jonathan Melly</dc:creator>
  <cp:lastModifiedBy>Jonathan Melly</cp:lastModifiedBy>
  <cp:revision>1</cp:revision>
  <dcterms:created xsi:type="dcterms:W3CDTF">2024-01-12T14:59:40Z</dcterms:created>
  <dcterms:modified xsi:type="dcterms:W3CDTF">2024-04-19T07:36:42Z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0x010100BD12CA962D3BC343BA4881942FCA9ABD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</Properties>
</file>