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sldIdLst>
    <p:sldId id="256" r:id="rId5"/>
    <p:sldId id="257" r:id="rId6"/>
    <p:sldId id="258" r:id="rId7"/>
    <p:sldId id="259" r:id="rId8"/>
    <p:sldId id="260" r:id="rId9"/>
    <p:sldId id="262" r:id="rId10"/>
    <p:sldId id="263" r:id="rId11"/>
    <p:sldId id="264" r:id="rId12"/>
    <p:sldId id="261" r:id="rId13"/>
    <p:sldId id="265" r:id="rId14"/>
    <p:sldId id="267" r:id="rId15"/>
    <p:sldId id="26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79ABF81-7010-4798-AC2F-D356B81ABD10}" v="87" dt="2024-04-19T05:28:54.0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0" d="100"/>
          <a:sy n="100" d="100"/>
        </p:scale>
        <p:origin x="84" y="7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5/10/relationships/revisionInfo" Target="revisionInfo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nathan Melly" userId="a7718738-f2aa-4d1b-bcf4-5a9c900fe107" providerId="ADAL" clId="{E79ABF81-7010-4798-AC2F-D356B81ABD10}"/>
    <pc:docChg chg="modSld">
      <pc:chgData name="Jonathan Melly" userId="a7718738-f2aa-4d1b-bcf4-5a9c900fe107" providerId="ADAL" clId="{E79ABF81-7010-4798-AC2F-D356B81ABD10}" dt="2024-04-19T05:29:35.580" v="131" actId="1076"/>
      <pc:docMkLst>
        <pc:docMk/>
      </pc:docMkLst>
      <pc:sldChg chg="addSp delSp modSp mod modAnim">
        <pc:chgData name="Jonathan Melly" userId="a7718738-f2aa-4d1b-bcf4-5a9c900fe107" providerId="ADAL" clId="{E79ABF81-7010-4798-AC2F-D356B81ABD10}" dt="2024-04-19T05:29:35.580" v="131" actId="1076"/>
        <pc:sldMkLst>
          <pc:docMk/>
          <pc:sldMk cId="2846532502" sldId="261"/>
        </pc:sldMkLst>
        <pc:spChg chg="mod">
          <ac:chgData name="Jonathan Melly" userId="a7718738-f2aa-4d1b-bcf4-5a9c900fe107" providerId="ADAL" clId="{E79ABF81-7010-4798-AC2F-D356B81ABD10}" dt="2024-04-19T05:28:17.358" v="122" actId="20577"/>
          <ac:spMkLst>
            <pc:docMk/>
            <pc:sldMk cId="2846532502" sldId="261"/>
            <ac:spMk id="3" creationId="{72FD867B-3C6E-1335-D195-5F3C15204B84}"/>
          </ac:spMkLst>
        </pc:spChg>
        <pc:spChg chg="add del mod">
          <ac:chgData name="Jonathan Melly" userId="a7718738-f2aa-4d1b-bcf4-5a9c900fe107" providerId="ADAL" clId="{E79ABF81-7010-4798-AC2F-D356B81ABD10}" dt="2024-04-19T05:23:25.766" v="2" actId="478"/>
          <ac:spMkLst>
            <pc:docMk/>
            <pc:sldMk cId="2846532502" sldId="261"/>
            <ac:spMk id="4" creationId="{F88CC781-A355-39E2-9EC8-9C13EB242B9F}"/>
          </ac:spMkLst>
        </pc:spChg>
        <pc:spChg chg="add del">
          <ac:chgData name="Jonathan Melly" userId="a7718738-f2aa-4d1b-bcf4-5a9c900fe107" providerId="ADAL" clId="{E79ABF81-7010-4798-AC2F-D356B81ABD10}" dt="2024-04-19T05:23:40.744" v="4" actId="478"/>
          <ac:spMkLst>
            <pc:docMk/>
            <pc:sldMk cId="2846532502" sldId="261"/>
            <ac:spMk id="6" creationId="{61E379EB-FE90-4CF4-BDE6-6B42C5E910F1}"/>
          </ac:spMkLst>
        </pc:spChg>
        <pc:spChg chg="add mod">
          <ac:chgData name="Jonathan Melly" userId="a7718738-f2aa-4d1b-bcf4-5a9c900fe107" providerId="ADAL" clId="{E79ABF81-7010-4798-AC2F-D356B81ABD10}" dt="2024-04-19T05:27:15.077" v="47" actId="1076"/>
          <ac:spMkLst>
            <pc:docMk/>
            <pc:sldMk cId="2846532502" sldId="261"/>
            <ac:spMk id="12" creationId="{C3155875-3B4C-68D1-4862-29C26EE8DC0B}"/>
          </ac:spMkLst>
        </pc:spChg>
        <pc:spChg chg="add mod">
          <ac:chgData name="Jonathan Melly" userId="a7718738-f2aa-4d1b-bcf4-5a9c900fe107" providerId="ADAL" clId="{E79ABF81-7010-4798-AC2F-D356B81ABD10}" dt="2024-04-19T05:27:17.293" v="48" actId="1076"/>
          <ac:spMkLst>
            <pc:docMk/>
            <pc:sldMk cId="2846532502" sldId="261"/>
            <ac:spMk id="13" creationId="{3F166B2C-54EE-3D50-5498-364D15E74EF3}"/>
          </ac:spMkLst>
        </pc:spChg>
        <pc:spChg chg="add mod">
          <ac:chgData name="Jonathan Melly" userId="a7718738-f2aa-4d1b-bcf4-5a9c900fe107" providerId="ADAL" clId="{E79ABF81-7010-4798-AC2F-D356B81ABD10}" dt="2024-04-19T05:27:25.839" v="56" actId="14100"/>
          <ac:spMkLst>
            <pc:docMk/>
            <pc:sldMk cId="2846532502" sldId="261"/>
            <ac:spMk id="14" creationId="{774C61F0-0C53-6AE8-F4D5-FD725B0958D8}"/>
          </ac:spMkLst>
        </pc:spChg>
        <pc:spChg chg="add mod">
          <ac:chgData name="Jonathan Melly" userId="a7718738-f2aa-4d1b-bcf4-5a9c900fe107" providerId="ADAL" clId="{E79ABF81-7010-4798-AC2F-D356B81ABD10}" dt="2024-04-19T05:29:35.580" v="131" actId="1076"/>
          <ac:spMkLst>
            <pc:docMk/>
            <pc:sldMk cId="2846532502" sldId="261"/>
            <ac:spMk id="15" creationId="{538B4239-A9C2-D8F1-93B5-E1E8B265D482}"/>
          </ac:spMkLst>
        </pc:spChg>
        <pc:picChg chg="add mod">
          <ac:chgData name="Jonathan Melly" userId="a7718738-f2aa-4d1b-bcf4-5a9c900fe107" providerId="ADAL" clId="{E79ABF81-7010-4798-AC2F-D356B81ABD10}" dt="2024-04-19T05:27:11.102" v="46" actId="1076"/>
          <ac:picMkLst>
            <pc:docMk/>
            <pc:sldMk cId="2846532502" sldId="261"/>
            <ac:picMk id="11" creationId="{314A44AF-6B83-21A6-E5CA-7DCBC3DAF86B}"/>
          </ac:picMkLst>
        </pc:picChg>
      </pc:sldChg>
    </pc:docChg>
  </pc:docChgLst>
  <pc:docChgLst>
    <pc:chgData name="Jonathan Melly" userId="a7718738-f2aa-4d1b-bcf4-5a9c900fe107" providerId="ADAL" clId="{9C085848-E882-45A4-9D27-435D8B509D88}"/>
    <pc:docChg chg="undo custSel addSld delSld modSld">
      <pc:chgData name="Jonathan Melly" userId="a7718738-f2aa-4d1b-bcf4-5a9c900fe107" providerId="ADAL" clId="{9C085848-E882-45A4-9D27-435D8B509D88}" dt="2024-02-03T06:54:56.022" v="1385" actId="1076"/>
      <pc:docMkLst>
        <pc:docMk/>
      </pc:docMkLst>
      <pc:sldChg chg="modSp new mod">
        <pc:chgData name="Jonathan Melly" userId="a7718738-f2aa-4d1b-bcf4-5a9c900fe107" providerId="ADAL" clId="{9C085848-E882-45A4-9D27-435D8B509D88}" dt="2024-01-12T15:01:02.398" v="25"/>
        <pc:sldMkLst>
          <pc:docMk/>
          <pc:sldMk cId="2286386300" sldId="256"/>
        </pc:sldMkLst>
        <pc:spChg chg="mod">
          <ac:chgData name="Jonathan Melly" userId="a7718738-f2aa-4d1b-bcf4-5a9c900fe107" providerId="ADAL" clId="{9C085848-E882-45A4-9D27-435D8B509D88}" dt="2024-01-12T15:01:02.398" v="25"/>
          <ac:spMkLst>
            <pc:docMk/>
            <pc:sldMk cId="2286386300" sldId="256"/>
            <ac:spMk id="2" creationId="{FCAD736B-19A3-8E64-E7BD-5957E686660D}"/>
          </ac:spMkLst>
        </pc:spChg>
        <pc:spChg chg="mod">
          <ac:chgData name="Jonathan Melly" userId="a7718738-f2aa-4d1b-bcf4-5a9c900fe107" providerId="ADAL" clId="{9C085848-E882-45A4-9D27-435D8B509D88}" dt="2024-01-12T15:01:02.398" v="25"/>
          <ac:spMkLst>
            <pc:docMk/>
            <pc:sldMk cId="2286386300" sldId="256"/>
            <ac:spMk id="3" creationId="{36FB8BB6-37F6-4FBE-4557-C829238518B7}"/>
          </ac:spMkLst>
        </pc:spChg>
      </pc:sldChg>
      <pc:sldChg chg="addSp delSp modSp new mod modAnim modNotesTx">
        <pc:chgData name="Jonathan Melly" userId="a7718738-f2aa-4d1b-bcf4-5a9c900fe107" providerId="ADAL" clId="{9C085848-E882-45A4-9D27-435D8B509D88}" dt="2024-01-27T11:25:49.073" v="1174"/>
        <pc:sldMkLst>
          <pc:docMk/>
          <pc:sldMk cId="1540280923" sldId="257"/>
        </pc:sldMkLst>
        <pc:spChg chg="mod">
          <ac:chgData name="Jonathan Melly" userId="a7718738-f2aa-4d1b-bcf4-5a9c900fe107" providerId="ADAL" clId="{9C085848-E882-45A4-9D27-435D8B509D88}" dt="2024-01-12T15:01:36.447" v="47" actId="20577"/>
          <ac:spMkLst>
            <pc:docMk/>
            <pc:sldMk cId="1540280923" sldId="257"/>
            <ac:spMk id="2" creationId="{AC7134BA-40D9-94A2-E1E5-7EC483439BE2}"/>
          </ac:spMkLst>
        </pc:spChg>
        <pc:spChg chg="del">
          <ac:chgData name="Jonathan Melly" userId="a7718738-f2aa-4d1b-bcf4-5a9c900fe107" providerId="ADAL" clId="{9C085848-E882-45A4-9D27-435D8B509D88}" dt="2024-01-12T15:00:48.107" v="24"/>
          <ac:spMkLst>
            <pc:docMk/>
            <pc:sldMk cId="1540280923" sldId="257"/>
            <ac:spMk id="3" creationId="{CB332372-0A8D-1940-788D-FBD05C184558}"/>
          </ac:spMkLst>
        </pc:spChg>
        <pc:picChg chg="add mod">
          <ac:chgData name="Jonathan Melly" userId="a7718738-f2aa-4d1b-bcf4-5a9c900fe107" providerId="ADAL" clId="{9C085848-E882-45A4-9D27-435D8B509D88}" dt="2024-01-12T15:01:02.398" v="25"/>
          <ac:picMkLst>
            <pc:docMk/>
            <pc:sldMk cId="1540280923" sldId="257"/>
            <ac:picMk id="1026" creationId="{E634AA88-B0DE-18FD-48DC-ACA8968ED85C}"/>
          </ac:picMkLst>
        </pc:picChg>
      </pc:sldChg>
      <pc:sldChg chg="addSp delSp modSp new mod modAnim">
        <pc:chgData name="Jonathan Melly" userId="a7718738-f2aa-4d1b-bcf4-5a9c900fe107" providerId="ADAL" clId="{9C085848-E882-45A4-9D27-435D8B509D88}" dt="2024-01-27T11:26:32.060" v="1179"/>
        <pc:sldMkLst>
          <pc:docMk/>
          <pc:sldMk cId="1768159204" sldId="258"/>
        </pc:sldMkLst>
        <pc:spChg chg="mod">
          <ac:chgData name="Jonathan Melly" userId="a7718738-f2aa-4d1b-bcf4-5a9c900fe107" providerId="ADAL" clId="{9C085848-E882-45A4-9D27-435D8B509D88}" dt="2024-01-12T15:03:24.030" v="154" actId="20577"/>
          <ac:spMkLst>
            <pc:docMk/>
            <pc:sldMk cId="1768159204" sldId="258"/>
            <ac:spMk id="2" creationId="{C153CEAF-9A1B-7B25-E72A-95152A00875A}"/>
          </ac:spMkLst>
        </pc:spChg>
        <pc:spChg chg="del">
          <ac:chgData name="Jonathan Melly" userId="a7718738-f2aa-4d1b-bcf4-5a9c900fe107" providerId="ADAL" clId="{9C085848-E882-45A4-9D27-435D8B509D88}" dt="2024-01-12T15:02:31.265" v="96"/>
          <ac:spMkLst>
            <pc:docMk/>
            <pc:sldMk cId="1768159204" sldId="258"/>
            <ac:spMk id="3" creationId="{5654FF16-42ED-ABDB-8D78-0518B1F6A0D6}"/>
          </ac:spMkLst>
        </pc:spChg>
        <pc:spChg chg="add mod">
          <ac:chgData name="Jonathan Melly" userId="a7718738-f2aa-4d1b-bcf4-5a9c900fe107" providerId="ADAL" clId="{9C085848-E882-45A4-9D27-435D8B509D88}" dt="2024-01-27T10:03:23.912" v="331" actId="5793"/>
          <ac:spMkLst>
            <pc:docMk/>
            <pc:sldMk cId="1768159204" sldId="258"/>
            <ac:spMk id="4" creationId="{7D3276C4-FD62-9018-2781-5868F1128E3E}"/>
          </ac:spMkLst>
        </pc:spChg>
        <pc:picChg chg="add mod">
          <ac:chgData name="Jonathan Melly" userId="a7718738-f2aa-4d1b-bcf4-5a9c900fe107" providerId="ADAL" clId="{9C085848-E882-45A4-9D27-435D8B509D88}" dt="2024-01-12T15:02:40.308" v="102" actId="1076"/>
          <ac:picMkLst>
            <pc:docMk/>
            <pc:sldMk cId="1768159204" sldId="258"/>
            <ac:picMk id="2050" creationId="{B3E21F42-2F98-749F-EE6F-AA36733F8C02}"/>
          </ac:picMkLst>
        </pc:picChg>
      </pc:sldChg>
      <pc:sldChg chg="addSp delSp modSp new mod modAnim">
        <pc:chgData name="Jonathan Melly" userId="a7718738-f2aa-4d1b-bcf4-5a9c900fe107" providerId="ADAL" clId="{9C085848-E882-45A4-9D27-435D8B509D88}" dt="2024-01-27T11:26:59.103" v="1181"/>
        <pc:sldMkLst>
          <pc:docMk/>
          <pc:sldMk cId="4088551538" sldId="259"/>
        </pc:sldMkLst>
        <pc:spChg chg="mod">
          <ac:chgData name="Jonathan Melly" userId="a7718738-f2aa-4d1b-bcf4-5a9c900fe107" providerId="ADAL" clId="{9C085848-E882-45A4-9D27-435D8B509D88}" dt="2024-01-12T15:04:14.959" v="242" actId="20577"/>
          <ac:spMkLst>
            <pc:docMk/>
            <pc:sldMk cId="4088551538" sldId="259"/>
            <ac:spMk id="2" creationId="{43DE7D65-6535-E64A-072D-1919CF5318E2}"/>
          </ac:spMkLst>
        </pc:spChg>
        <pc:spChg chg="del mod">
          <ac:chgData name="Jonathan Melly" userId="a7718738-f2aa-4d1b-bcf4-5a9c900fe107" providerId="ADAL" clId="{9C085848-E882-45A4-9D27-435D8B509D88}" dt="2024-01-12T15:09:04.984" v="247" actId="478"/>
          <ac:spMkLst>
            <pc:docMk/>
            <pc:sldMk cId="4088551538" sldId="259"/>
            <ac:spMk id="3" creationId="{3D92B2E7-AF49-8BF3-5640-2C4A52035294}"/>
          </ac:spMkLst>
        </pc:spChg>
        <pc:spChg chg="add mod">
          <ac:chgData name="Jonathan Melly" userId="a7718738-f2aa-4d1b-bcf4-5a9c900fe107" providerId="ADAL" clId="{9C085848-E882-45A4-9D27-435D8B509D88}" dt="2024-01-12T15:10:03.570" v="281" actId="14"/>
          <ac:spMkLst>
            <pc:docMk/>
            <pc:sldMk cId="4088551538" sldId="259"/>
            <ac:spMk id="7" creationId="{1435E9AD-1F66-8917-AE32-DCFEEFD982F4}"/>
          </ac:spMkLst>
        </pc:spChg>
        <pc:picChg chg="add mod">
          <ac:chgData name="Jonathan Melly" userId="a7718738-f2aa-4d1b-bcf4-5a9c900fe107" providerId="ADAL" clId="{9C085848-E882-45A4-9D27-435D8B509D88}" dt="2024-01-12T15:09:14.534" v="250" actId="1076"/>
          <ac:picMkLst>
            <pc:docMk/>
            <pc:sldMk cId="4088551538" sldId="259"/>
            <ac:picMk id="5" creationId="{3131A495-75ED-B1CD-C115-BF8DC7D9ACD2}"/>
          </ac:picMkLst>
        </pc:picChg>
        <pc:cxnChg chg="add">
          <ac:chgData name="Jonathan Melly" userId="a7718738-f2aa-4d1b-bcf4-5a9c900fe107" providerId="ADAL" clId="{9C085848-E882-45A4-9D27-435D8B509D88}" dt="2024-01-12T15:11:10.798" v="285" actId="11529"/>
          <ac:cxnSpMkLst>
            <pc:docMk/>
            <pc:sldMk cId="4088551538" sldId="259"/>
            <ac:cxnSpMk id="9" creationId="{178A1D86-DC4E-C5BE-B2EB-C7E3F0A3E2E3}"/>
          </ac:cxnSpMkLst>
        </pc:cxnChg>
        <pc:cxnChg chg="add mod">
          <ac:chgData name="Jonathan Melly" userId="a7718738-f2aa-4d1b-bcf4-5a9c900fe107" providerId="ADAL" clId="{9C085848-E882-45A4-9D27-435D8B509D88}" dt="2024-01-12T15:11:18.261" v="288" actId="14100"/>
          <ac:cxnSpMkLst>
            <pc:docMk/>
            <pc:sldMk cId="4088551538" sldId="259"/>
            <ac:cxnSpMk id="10" creationId="{8F9C5BCE-FB46-70CF-A26D-325F56A0424B}"/>
          </ac:cxnSpMkLst>
        </pc:cxnChg>
        <pc:cxnChg chg="add mod">
          <ac:chgData name="Jonathan Melly" userId="a7718738-f2aa-4d1b-bcf4-5a9c900fe107" providerId="ADAL" clId="{9C085848-E882-45A4-9D27-435D8B509D88}" dt="2024-01-12T15:11:55.085" v="293" actId="13822"/>
          <ac:cxnSpMkLst>
            <pc:docMk/>
            <pc:sldMk cId="4088551538" sldId="259"/>
            <ac:cxnSpMk id="14" creationId="{92159152-3395-530D-3A65-18E4902D99AE}"/>
          </ac:cxnSpMkLst>
        </pc:cxnChg>
        <pc:cxnChg chg="add mod">
          <ac:chgData name="Jonathan Melly" userId="a7718738-f2aa-4d1b-bcf4-5a9c900fe107" providerId="ADAL" clId="{9C085848-E882-45A4-9D27-435D8B509D88}" dt="2024-01-12T15:12:01.310" v="296" actId="14100"/>
          <ac:cxnSpMkLst>
            <pc:docMk/>
            <pc:sldMk cId="4088551538" sldId="259"/>
            <ac:cxnSpMk id="15" creationId="{4E07FE43-38F6-A45D-7248-BE8E78E68624}"/>
          </ac:cxnSpMkLst>
        </pc:cxnChg>
        <pc:cxnChg chg="add mod">
          <ac:chgData name="Jonathan Melly" userId="a7718738-f2aa-4d1b-bcf4-5a9c900fe107" providerId="ADAL" clId="{9C085848-E882-45A4-9D27-435D8B509D88}" dt="2024-01-12T15:12:59.872" v="305" actId="13822"/>
          <ac:cxnSpMkLst>
            <pc:docMk/>
            <pc:sldMk cId="4088551538" sldId="259"/>
            <ac:cxnSpMk id="19" creationId="{1BBE4CE4-F0BD-ED13-2D33-498066D38D16}"/>
          </ac:cxnSpMkLst>
        </pc:cxnChg>
      </pc:sldChg>
      <pc:sldChg chg="addSp delSp modSp new mod modAnim">
        <pc:chgData name="Jonathan Melly" userId="a7718738-f2aa-4d1b-bcf4-5a9c900fe107" providerId="ADAL" clId="{9C085848-E882-45A4-9D27-435D8B509D88}" dt="2024-01-27T11:27:33.875" v="1185"/>
        <pc:sldMkLst>
          <pc:docMk/>
          <pc:sldMk cId="4161078049" sldId="260"/>
        </pc:sldMkLst>
        <pc:spChg chg="mod">
          <ac:chgData name="Jonathan Melly" userId="a7718738-f2aa-4d1b-bcf4-5a9c900fe107" providerId="ADAL" clId="{9C085848-E882-45A4-9D27-435D8B509D88}" dt="2024-01-27T11:03:55.726" v="574" actId="20577"/>
          <ac:spMkLst>
            <pc:docMk/>
            <pc:sldMk cId="4161078049" sldId="260"/>
            <ac:spMk id="2" creationId="{691F4783-6859-766F-AC74-FD674BCEB66D}"/>
          </ac:spMkLst>
        </pc:spChg>
        <pc:spChg chg="del mod">
          <ac:chgData name="Jonathan Melly" userId="a7718738-f2aa-4d1b-bcf4-5a9c900fe107" providerId="ADAL" clId="{9C085848-E882-45A4-9D27-435D8B509D88}" dt="2024-01-27T11:03:50.889" v="563" actId="478"/>
          <ac:spMkLst>
            <pc:docMk/>
            <pc:sldMk cId="4161078049" sldId="260"/>
            <ac:spMk id="3" creationId="{F8DC1EF1-AF4A-AA67-42A8-2A9F3157B045}"/>
          </ac:spMkLst>
        </pc:spChg>
        <pc:spChg chg="add mod">
          <ac:chgData name="Jonathan Melly" userId="a7718738-f2aa-4d1b-bcf4-5a9c900fe107" providerId="ADAL" clId="{9C085848-E882-45A4-9D27-435D8B509D88}" dt="2024-01-27T11:04:59.103" v="584" actId="1076"/>
          <ac:spMkLst>
            <pc:docMk/>
            <pc:sldMk cId="4161078049" sldId="260"/>
            <ac:spMk id="6" creationId="{F671C935-5EB3-79D7-3743-C3558D6013E2}"/>
          </ac:spMkLst>
        </pc:spChg>
        <pc:spChg chg="add del mod">
          <ac:chgData name="Jonathan Melly" userId="a7718738-f2aa-4d1b-bcf4-5a9c900fe107" providerId="ADAL" clId="{9C085848-E882-45A4-9D27-435D8B509D88}" dt="2024-01-27T11:04:19.936" v="579" actId="478"/>
          <ac:spMkLst>
            <pc:docMk/>
            <pc:sldMk cId="4161078049" sldId="260"/>
            <ac:spMk id="8" creationId="{6AF6FC30-39E3-3B42-4D95-E5009B5BA1F6}"/>
          </ac:spMkLst>
        </pc:spChg>
        <pc:picChg chg="add del mod">
          <ac:chgData name="Jonathan Melly" userId="a7718738-f2aa-4d1b-bcf4-5a9c900fe107" providerId="ADAL" clId="{9C085848-E882-45A4-9D27-435D8B509D88}" dt="2024-01-27T10:52:45.118" v="561" actId="478"/>
          <ac:picMkLst>
            <pc:docMk/>
            <pc:sldMk cId="4161078049" sldId="260"/>
            <ac:picMk id="5" creationId="{9486997B-2E80-4E80-D7B0-FD7D12AE5471}"/>
          </ac:picMkLst>
        </pc:picChg>
        <pc:picChg chg="add mod">
          <ac:chgData name="Jonathan Melly" userId="a7718738-f2aa-4d1b-bcf4-5a9c900fe107" providerId="ADAL" clId="{9C085848-E882-45A4-9D27-435D8B509D88}" dt="2024-01-27T11:05:15.168" v="586" actId="1076"/>
          <ac:picMkLst>
            <pc:docMk/>
            <pc:sldMk cId="4161078049" sldId="260"/>
            <ac:picMk id="10" creationId="{789FDAE0-B949-A6A1-72F1-E12B1AAE9888}"/>
          </ac:picMkLst>
        </pc:picChg>
        <pc:cxnChg chg="add mod">
          <ac:chgData name="Jonathan Melly" userId="a7718738-f2aa-4d1b-bcf4-5a9c900fe107" providerId="ADAL" clId="{9C085848-E882-45A4-9D27-435D8B509D88}" dt="2024-01-27T11:05:42.235" v="591" actId="1582"/>
          <ac:cxnSpMkLst>
            <pc:docMk/>
            <pc:sldMk cId="4161078049" sldId="260"/>
            <ac:cxnSpMk id="12" creationId="{9A0A7B17-FE48-472D-E933-BB764F0C0111}"/>
          </ac:cxnSpMkLst>
        </pc:cxnChg>
        <pc:cxnChg chg="add mod">
          <ac:chgData name="Jonathan Melly" userId="a7718738-f2aa-4d1b-bcf4-5a9c900fe107" providerId="ADAL" clId="{9C085848-E882-45A4-9D27-435D8B509D88}" dt="2024-01-27T11:05:57.273" v="593" actId="1582"/>
          <ac:cxnSpMkLst>
            <pc:docMk/>
            <pc:sldMk cId="4161078049" sldId="260"/>
            <ac:cxnSpMk id="14" creationId="{79413C67-DE35-79B9-B618-78763C987E8B}"/>
          </ac:cxnSpMkLst>
        </pc:cxnChg>
      </pc:sldChg>
      <pc:sldChg chg="addSp modSp new mod modAnim">
        <pc:chgData name="Jonathan Melly" userId="a7718738-f2aa-4d1b-bcf4-5a9c900fe107" providerId="ADAL" clId="{9C085848-E882-45A4-9D27-435D8B509D88}" dt="2024-01-27T11:20:56.124" v="806"/>
        <pc:sldMkLst>
          <pc:docMk/>
          <pc:sldMk cId="2846532502" sldId="261"/>
        </pc:sldMkLst>
        <pc:spChg chg="mod">
          <ac:chgData name="Jonathan Melly" userId="a7718738-f2aa-4d1b-bcf4-5a9c900fe107" providerId="ADAL" clId="{9C085848-E882-45A4-9D27-435D8B509D88}" dt="2024-01-27T10:52:05.464" v="555" actId="20577"/>
          <ac:spMkLst>
            <pc:docMk/>
            <pc:sldMk cId="2846532502" sldId="261"/>
            <ac:spMk id="2" creationId="{CC9BC93B-B337-E6B6-B527-BCAE4B88312C}"/>
          </ac:spMkLst>
        </pc:spChg>
        <pc:spChg chg="mod">
          <ac:chgData name="Jonathan Melly" userId="a7718738-f2aa-4d1b-bcf4-5a9c900fe107" providerId="ADAL" clId="{9C085848-E882-45A4-9D27-435D8B509D88}" dt="2024-01-27T11:17:26.918" v="770" actId="20577"/>
          <ac:spMkLst>
            <pc:docMk/>
            <pc:sldMk cId="2846532502" sldId="261"/>
            <ac:spMk id="3" creationId="{72FD867B-3C6E-1335-D195-5F3C15204B84}"/>
          </ac:spMkLst>
        </pc:spChg>
        <pc:spChg chg="add mod">
          <ac:chgData name="Jonathan Melly" userId="a7718738-f2aa-4d1b-bcf4-5a9c900fe107" providerId="ADAL" clId="{9C085848-E882-45A4-9D27-435D8B509D88}" dt="2024-01-27T11:19:28.331" v="788" actId="20577"/>
          <ac:spMkLst>
            <pc:docMk/>
            <pc:sldMk cId="2846532502" sldId="261"/>
            <ac:spMk id="5" creationId="{EE796F68-31C0-339E-E1A8-66F4DB0A34A6}"/>
          </ac:spMkLst>
        </pc:spChg>
        <pc:spChg chg="add mod">
          <ac:chgData name="Jonathan Melly" userId="a7718738-f2aa-4d1b-bcf4-5a9c900fe107" providerId="ADAL" clId="{9C085848-E882-45A4-9D27-435D8B509D88}" dt="2024-01-27T11:20:23.254" v="801" actId="207"/>
          <ac:spMkLst>
            <pc:docMk/>
            <pc:sldMk cId="2846532502" sldId="261"/>
            <ac:spMk id="10" creationId="{F1FA011F-5DE9-FA7B-FCE4-F7AB95E01D90}"/>
          </ac:spMkLst>
        </pc:spChg>
        <pc:picChg chg="add mod">
          <ac:chgData name="Jonathan Melly" userId="a7718738-f2aa-4d1b-bcf4-5a9c900fe107" providerId="ADAL" clId="{9C085848-E882-45A4-9D27-435D8B509D88}" dt="2024-01-27T11:18:34.954" v="777" actId="1076"/>
          <ac:picMkLst>
            <pc:docMk/>
            <pc:sldMk cId="2846532502" sldId="261"/>
            <ac:picMk id="7" creationId="{495B28AA-9742-1A64-869A-634D0F75447B}"/>
          </ac:picMkLst>
        </pc:picChg>
        <pc:picChg chg="add mod">
          <ac:chgData name="Jonathan Melly" userId="a7718738-f2aa-4d1b-bcf4-5a9c900fe107" providerId="ADAL" clId="{9C085848-E882-45A4-9D27-435D8B509D88}" dt="2024-01-27T10:52:34.477" v="560" actId="1076"/>
          <ac:picMkLst>
            <pc:docMk/>
            <pc:sldMk cId="2846532502" sldId="261"/>
            <ac:picMk id="1026" creationId="{756F6296-C968-1323-2721-8F15664E4115}"/>
          </ac:picMkLst>
        </pc:picChg>
        <pc:cxnChg chg="add mod">
          <ac:chgData name="Jonathan Melly" userId="a7718738-f2aa-4d1b-bcf4-5a9c900fe107" providerId="ADAL" clId="{9C085848-E882-45A4-9D27-435D8B509D88}" dt="2024-01-27T11:19:42.718" v="789" actId="1582"/>
          <ac:cxnSpMkLst>
            <pc:docMk/>
            <pc:sldMk cId="2846532502" sldId="261"/>
            <ac:cxnSpMk id="9" creationId="{A24049AF-66DA-629A-9BB7-9309847DDE26}"/>
          </ac:cxnSpMkLst>
        </pc:cxnChg>
      </pc:sldChg>
      <pc:sldChg chg="new del">
        <pc:chgData name="Jonathan Melly" userId="a7718738-f2aa-4d1b-bcf4-5a9c900fe107" providerId="ADAL" clId="{9C085848-E882-45A4-9D27-435D8B509D88}" dt="2024-01-19T08:51:48.677" v="318" actId="47"/>
        <pc:sldMkLst>
          <pc:docMk/>
          <pc:sldMk cId="4115101391" sldId="261"/>
        </pc:sldMkLst>
      </pc:sldChg>
      <pc:sldChg chg="addSp delSp modSp new mod modAnim">
        <pc:chgData name="Jonathan Melly" userId="a7718738-f2aa-4d1b-bcf4-5a9c900fe107" providerId="ADAL" clId="{9C085848-E882-45A4-9D27-435D8B509D88}" dt="2024-01-27T11:11:34.178" v="649"/>
        <pc:sldMkLst>
          <pc:docMk/>
          <pc:sldMk cId="982775541" sldId="262"/>
        </pc:sldMkLst>
        <pc:spChg chg="mod">
          <ac:chgData name="Jonathan Melly" userId="a7718738-f2aa-4d1b-bcf4-5a9c900fe107" providerId="ADAL" clId="{9C085848-E882-45A4-9D27-435D8B509D88}" dt="2024-01-27T11:06:26.985" v="614" actId="20577"/>
          <ac:spMkLst>
            <pc:docMk/>
            <pc:sldMk cId="982775541" sldId="262"/>
            <ac:spMk id="2" creationId="{CED2C22E-7E7A-FF02-24C5-E8891AE1DEE6}"/>
          </ac:spMkLst>
        </pc:spChg>
        <pc:spChg chg="del">
          <ac:chgData name="Jonathan Melly" userId="a7718738-f2aa-4d1b-bcf4-5a9c900fe107" providerId="ADAL" clId="{9C085848-E882-45A4-9D27-435D8B509D88}" dt="2024-01-27T11:06:29.800" v="615" actId="478"/>
          <ac:spMkLst>
            <pc:docMk/>
            <pc:sldMk cId="982775541" sldId="262"/>
            <ac:spMk id="3" creationId="{4FC1E6EA-4BF1-0D63-BE81-FB0B69F4B97A}"/>
          </ac:spMkLst>
        </pc:spChg>
        <pc:spChg chg="add mod">
          <ac:chgData name="Jonathan Melly" userId="a7718738-f2aa-4d1b-bcf4-5a9c900fe107" providerId="ADAL" clId="{9C085848-E882-45A4-9D27-435D8B509D88}" dt="2024-01-27T11:10:59.991" v="644" actId="1076"/>
          <ac:spMkLst>
            <pc:docMk/>
            <pc:sldMk cId="982775541" sldId="262"/>
            <ac:spMk id="5" creationId="{0CF841E4-B612-49EF-0DB5-BBF254E47EE4}"/>
          </ac:spMkLst>
        </pc:spChg>
        <pc:spChg chg="add del">
          <ac:chgData name="Jonathan Melly" userId="a7718738-f2aa-4d1b-bcf4-5a9c900fe107" providerId="ADAL" clId="{9C085848-E882-45A4-9D27-435D8B509D88}" dt="2024-01-27T11:07:41.824" v="626" actId="11529"/>
          <ac:spMkLst>
            <pc:docMk/>
            <pc:sldMk cId="982775541" sldId="262"/>
            <ac:spMk id="8" creationId="{3977248D-22C1-BE22-FA8B-B1DFA4747D9D}"/>
          </ac:spMkLst>
        </pc:spChg>
        <pc:picChg chg="add del mod">
          <ac:chgData name="Jonathan Melly" userId="a7718738-f2aa-4d1b-bcf4-5a9c900fe107" providerId="ADAL" clId="{9C085848-E882-45A4-9D27-435D8B509D88}" dt="2024-01-27T11:08:54.991" v="627" actId="478"/>
          <ac:picMkLst>
            <pc:docMk/>
            <pc:sldMk cId="982775541" sldId="262"/>
            <ac:picMk id="7" creationId="{38B9DEB2-71FF-7712-A979-E8F61B0220F5}"/>
          </ac:picMkLst>
        </pc:picChg>
        <pc:picChg chg="add mod">
          <ac:chgData name="Jonathan Melly" userId="a7718738-f2aa-4d1b-bcf4-5a9c900fe107" providerId="ADAL" clId="{9C085848-E882-45A4-9D27-435D8B509D88}" dt="2024-01-27T11:09:01.455" v="629" actId="1076"/>
          <ac:picMkLst>
            <pc:docMk/>
            <pc:sldMk cId="982775541" sldId="262"/>
            <ac:picMk id="10" creationId="{199974A3-47FD-1BED-349A-878745AF9967}"/>
          </ac:picMkLst>
        </pc:picChg>
        <pc:cxnChg chg="add del">
          <ac:chgData name="Jonathan Melly" userId="a7718738-f2aa-4d1b-bcf4-5a9c900fe107" providerId="ADAL" clId="{9C085848-E882-45A4-9D27-435D8B509D88}" dt="2024-01-27T11:09:08.259" v="631" actId="11529"/>
          <ac:cxnSpMkLst>
            <pc:docMk/>
            <pc:sldMk cId="982775541" sldId="262"/>
            <ac:cxnSpMk id="12" creationId="{FA04944B-6A84-9DDE-E9DD-54003511132B}"/>
          </ac:cxnSpMkLst>
        </pc:cxnChg>
        <pc:cxnChg chg="add">
          <ac:chgData name="Jonathan Melly" userId="a7718738-f2aa-4d1b-bcf4-5a9c900fe107" providerId="ADAL" clId="{9C085848-E882-45A4-9D27-435D8B509D88}" dt="2024-01-27T11:09:14.033" v="632" actId="11529"/>
          <ac:cxnSpMkLst>
            <pc:docMk/>
            <pc:sldMk cId="982775541" sldId="262"/>
            <ac:cxnSpMk id="14" creationId="{0CE84B26-69CE-E912-93DD-BEFADD6D8A99}"/>
          </ac:cxnSpMkLst>
        </pc:cxnChg>
        <pc:cxnChg chg="add mod">
          <ac:chgData name="Jonathan Melly" userId="a7718738-f2aa-4d1b-bcf4-5a9c900fe107" providerId="ADAL" clId="{9C085848-E882-45A4-9D27-435D8B509D88}" dt="2024-01-27T11:09:20.111" v="635" actId="14100"/>
          <ac:cxnSpMkLst>
            <pc:docMk/>
            <pc:sldMk cId="982775541" sldId="262"/>
            <ac:cxnSpMk id="15" creationId="{27380084-ECCD-4E93-5C02-70EE5ED59DFC}"/>
          </ac:cxnSpMkLst>
        </pc:cxnChg>
        <pc:cxnChg chg="add mod">
          <ac:chgData name="Jonathan Melly" userId="a7718738-f2aa-4d1b-bcf4-5a9c900fe107" providerId="ADAL" clId="{9C085848-E882-45A4-9D27-435D8B509D88}" dt="2024-01-27T11:11:23.437" v="647" actId="1582"/>
          <ac:cxnSpMkLst>
            <pc:docMk/>
            <pc:sldMk cId="982775541" sldId="262"/>
            <ac:cxnSpMk id="18" creationId="{33780738-E352-102D-4DC9-6090E0E6546C}"/>
          </ac:cxnSpMkLst>
        </pc:cxnChg>
      </pc:sldChg>
      <pc:sldChg chg="addSp delSp modSp new mod modAnim">
        <pc:chgData name="Jonathan Melly" userId="a7718738-f2aa-4d1b-bcf4-5a9c900fe107" providerId="ADAL" clId="{9C085848-E882-45A4-9D27-435D8B509D88}" dt="2024-01-27T11:14:22.783" v="692" actId="14100"/>
        <pc:sldMkLst>
          <pc:docMk/>
          <pc:sldMk cId="1485346087" sldId="263"/>
        </pc:sldMkLst>
        <pc:spChg chg="mod">
          <ac:chgData name="Jonathan Melly" userId="a7718738-f2aa-4d1b-bcf4-5a9c900fe107" providerId="ADAL" clId="{9C085848-E882-45A4-9D27-435D8B509D88}" dt="2024-01-27T11:11:55.462" v="668" actId="20577"/>
          <ac:spMkLst>
            <pc:docMk/>
            <pc:sldMk cId="1485346087" sldId="263"/>
            <ac:spMk id="2" creationId="{0097BEA1-11E6-2ADB-DDE5-389C15970351}"/>
          </ac:spMkLst>
        </pc:spChg>
        <pc:spChg chg="del">
          <ac:chgData name="Jonathan Melly" userId="a7718738-f2aa-4d1b-bcf4-5a9c900fe107" providerId="ADAL" clId="{9C085848-E882-45A4-9D27-435D8B509D88}" dt="2024-01-27T11:11:58.823" v="669" actId="478"/>
          <ac:spMkLst>
            <pc:docMk/>
            <pc:sldMk cId="1485346087" sldId="263"/>
            <ac:spMk id="3" creationId="{06A89A60-E2B8-415D-4B5A-42389660FAC0}"/>
          </ac:spMkLst>
        </pc:spChg>
        <pc:spChg chg="add mod">
          <ac:chgData name="Jonathan Melly" userId="a7718738-f2aa-4d1b-bcf4-5a9c900fe107" providerId="ADAL" clId="{9C085848-E882-45A4-9D27-435D8B509D88}" dt="2024-01-27T11:12:20.011" v="677" actId="14100"/>
          <ac:spMkLst>
            <pc:docMk/>
            <pc:sldMk cId="1485346087" sldId="263"/>
            <ac:spMk id="5" creationId="{0129EBB1-E11C-EB4D-EBE4-F92876E6C4CC}"/>
          </ac:spMkLst>
        </pc:spChg>
        <pc:picChg chg="add mod">
          <ac:chgData name="Jonathan Melly" userId="a7718738-f2aa-4d1b-bcf4-5a9c900fe107" providerId="ADAL" clId="{9C085848-E882-45A4-9D27-435D8B509D88}" dt="2024-01-27T11:13:15.143" v="681" actId="1076"/>
          <ac:picMkLst>
            <pc:docMk/>
            <pc:sldMk cId="1485346087" sldId="263"/>
            <ac:picMk id="7" creationId="{0B298EC1-D38B-9BFB-E8CA-0DC863C685CB}"/>
          </ac:picMkLst>
        </pc:picChg>
        <pc:cxnChg chg="add mod">
          <ac:chgData name="Jonathan Melly" userId="a7718738-f2aa-4d1b-bcf4-5a9c900fe107" providerId="ADAL" clId="{9C085848-E882-45A4-9D27-435D8B509D88}" dt="2024-01-27T11:13:47.268" v="685" actId="1582"/>
          <ac:cxnSpMkLst>
            <pc:docMk/>
            <pc:sldMk cId="1485346087" sldId="263"/>
            <ac:cxnSpMk id="9" creationId="{D4BFECC3-A4FB-65A3-1057-B0701653A701}"/>
          </ac:cxnSpMkLst>
        </pc:cxnChg>
        <pc:cxnChg chg="add">
          <ac:chgData name="Jonathan Melly" userId="a7718738-f2aa-4d1b-bcf4-5a9c900fe107" providerId="ADAL" clId="{9C085848-E882-45A4-9D27-435D8B509D88}" dt="2024-01-27T11:14:12.137" v="688" actId="11529"/>
          <ac:cxnSpMkLst>
            <pc:docMk/>
            <pc:sldMk cId="1485346087" sldId="263"/>
            <ac:cxnSpMk id="11" creationId="{007C3ADB-F174-43DA-611E-1C5B5D66EAA0}"/>
          </ac:cxnSpMkLst>
        </pc:cxnChg>
        <pc:cxnChg chg="add mod">
          <ac:chgData name="Jonathan Melly" userId="a7718738-f2aa-4d1b-bcf4-5a9c900fe107" providerId="ADAL" clId="{9C085848-E882-45A4-9D27-435D8B509D88}" dt="2024-01-27T11:14:22.783" v="692" actId="14100"/>
          <ac:cxnSpMkLst>
            <pc:docMk/>
            <pc:sldMk cId="1485346087" sldId="263"/>
            <ac:cxnSpMk id="12" creationId="{4BF44A9E-1E15-D438-4FCF-CCDCB6D52705}"/>
          </ac:cxnSpMkLst>
        </pc:cxnChg>
      </pc:sldChg>
      <pc:sldChg chg="addSp delSp modSp new mod modAnim">
        <pc:chgData name="Jonathan Melly" userId="a7718738-f2aa-4d1b-bcf4-5a9c900fe107" providerId="ADAL" clId="{9C085848-E882-45A4-9D27-435D8B509D88}" dt="2024-01-27T11:16:52.703" v="734"/>
        <pc:sldMkLst>
          <pc:docMk/>
          <pc:sldMk cId="3526438936" sldId="264"/>
        </pc:sldMkLst>
        <pc:spChg chg="mod">
          <ac:chgData name="Jonathan Melly" userId="a7718738-f2aa-4d1b-bcf4-5a9c900fe107" providerId="ADAL" clId="{9C085848-E882-45A4-9D27-435D8B509D88}" dt="2024-01-27T11:15:05.385" v="708" actId="20577"/>
          <ac:spMkLst>
            <pc:docMk/>
            <pc:sldMk cId="3526438936" sldId="264"/>
            <ac:spMk id="2" creationId="{0AD134B7-9976-3FA2-FE4C-EB5B879F4D50}"/>
          </ac:spMkLst>
        </pc:spChg>
        <pc:spChg chg="del">
          <ac:chgData name="Jonathan Melly" userId="a7718738-f2aa-4d1b-bcf4-5a9c900fe107" providerId="ADAL" clId="{9C085848-E882-45A4-9D27-435D8B509D88}" dt="2024-01-27T11:15:08.695" v="709" actId="478"/>
          <ac:spMkLst>
            <pc:docMk/>
            <pc:sldMk cId="3526438936" sldId="264"/>
            <ac:spMk id="3" creationId="{B97CD143-758B-041A-3CC3-9B3ABF1E2F42}"/>
          </ac:spMkLst>
        </pc:spChg>
        <pc:picChg chg="add mod">
          <ac:chgData name="Jonathan Melly" userId="a7718738-f2aa-4d1b-bcf4-5a9c900fe107" providerId="ADAL" clId="{9C085848-E882-45A4-9D27-435D8B509D88}" dt="2024-01-27T11:15:55.534" v="718" actId="1076"/>
          <ac:picMkLst>
            <pc:docMk/>
            <pc:sldMk cId="3526438936" sldId="264"/>
            <ac:picMk id="5" creationId="{1ED092C1-AF9D-6364-E2F3-2107BB9964E2}"/>
          </ac:picMkLst>
        </pc:picChg>
        <pc:picChg chg="add mod">
          <ac:chgData name="Jonathan Melly" userId="a7718738-f2aa-4d1b-bcf4-5a9c900fe107" providerId="ADAL" clId="{9C085848-E882-45A4-9D27-435D8B509D88}" dt="2024-01-27T11:15:59.839" v="720" actId="1076"/>
          <ac:picMkLst>
            <pc:docMk/>
            <pc:sldMk cId="3526438936" sldId="264"/>
            <ac:picMk id="7" creationId="{5701C65C-E749-E346-ACF6-B2DBA5FD0BAE}"/>
          </ac:picMkLst>
        </pc:picChg>
      </pc:sldChg>
      <pc:sldChg chg="modSp new mod modAnim">
        <pc:chgData name="Jonathan Melly" userId="a7718738-f2aa-4d1b-bcf4-5a9c900fe107" providerId="ADAL" clId="{9C085848-E882-45A4-9D27-435D8B509D88}" dt="2024-01-27T11:29:36.533" v="1193"/>
        <pc:sldMkLst>
          <pc:docMk/>
          <pc:sldMk cId="1399452476" sldId="265"/>
        </pc:sldMkLst>
        <pc:spChg chg="mod">
          <ac:chgData name="Jonathan Melly" userId="a7718738-f2aa-4d1b-bcf4-5a9c900fe107" providerId="ADAL" clId="{9C085848-E882-45A4-9D27-435D8B509D88}" dt="2024-01-27T11:22:00.160" v="816" actId="20577"/>
          <ac:spMkLst>
            <pc:docMk/>
            <pc:sldMk cId="1399452476" sldId="265"/>
            <ac:spMk id="2" creationId="{9008E9D3-0E28-3BB3-7229-574FC34DB80C}"/>
          </ac:spMkLst>
        </pc:spChg>
        <pc:spChg chg="mod">
          <ac:chgData name="Jonathan Melly" userId="a7718738-f2aa-4d1b-bcf4-5a9c900fe107" providerId="ADAL" clId="{9C085848-E882-45A4-9D27-435D8B509D88}" dt="2024-01-27T11:24:43.812" v="1169" actId="20577"/>
          <ac:spMkLst>
            <pc:docMk/>
            <pc:sldMk cId="1399452476" sldId="265"/>
            <ac:spMk id="3" creationId="{E85B2ACB-2700-CA38-0F2E-FD2DCA65CEA3}"/>
          </ac:spMkLst>
        </pc:spChg>
      </pc:sldChg>
      <pc:sldChg chg="addSp delSp modSp new mod modAnim">
        <pc:chgData name="Jonathan Melly" userId="a7718738-f2aa-4d1b-bcf4-5a9c900fe107" providerId="ADAL" clId="{9C085848-E882-45A4-9D27-435D8B509D88}" dt="2024-01-27T16:45:50.862" v="1228" actId="1076"/>
        <pc:sldMkLst>
          <pc:docMk/>
          <pc:sldMk cId="1794576805" sldId="266"/>
        </pc:sldMkLst>
        <pc:spChg chg="mod">
          <ac:chgData name="Jonathan Melly" userId="a7718738-f2aa-4d1b-bcf4-5a9c900fe107" providerId="ADAL" clId="{9C085848-E882-45A4-9D27-435D8B509D88}" dt="2024-01-27T16:40:41.560" v="1198" actId="20577"/>
          <ac:spMkLst>
            <pc:docMk/>
            <pc:sldMk cId="1794576805" sldId="266"/>
            <ac:spMk id="2" creationId="{0A9EC6A9-3C8E-6462-0046-67E0B91F4975}"/>
          </ac:spMkLst>
        </pc:spChg>
        <pc:spChg chg="del">
          <ac:chgData name="Jonathan Melly" userId="a7718738-f2aa-4d1b-bcf4-5a9c900fe107" providerId="ADAL" clId="{9C085848-E882-45A4-9D27-435D8B509D88}" dt="2024-01-27T16:40:56.062" v="1200" actId="478"/>
          <ac:spMkLst>
            <pc:docMk/>
            <pc:sldMk cId="1794576805" sldId="266"/>
            <ac:spMk id="3" creationId="{4DFEDEEE-DC2C-B9C5-0F0D-33595B301218}"/>
          </ac:spMkLst>
        </pc:spChg>
        <pc:spChg chg="add mod">
          <ac:chgData name="Jonathan Melly" userId="a7718738-f2aa-4d1b-bcf4-5a9c900fe107" providerId="ADAL" clId="{9C085848-E882-45A4-9D27-435D8B509D88}" dt="2024-01-27T16:45:33.564" v="1224" actId="20577"/>
          <ac:spMkLst>
            <pc:docMk/>
            <pc:sldMk cId="1794576805" sldId="266"/>
            <ac:spMk id="5" creationId="{2285CD99-03A0-909D-ACE3-DB10E9667C62}"/>
          </ac:spMkLst>
        </pc:spChg>
        <pc:picChg chg="add mod">
          <ac:chgData name="Jonathan Melly" userId="a7718738-f2aa-4d1b-bcf4-5a9c900fe107" providerId="ADAL" clId="{9C085848-E882-45A4-9D27-435D8B509D88}" dt="2024-01-27T16:45:50.862" v="1228" actId="1076"/>
          <ac:picMkLst>
            <pc:docMk/>
            <pc:sldMk cId="1794576805" sldId="266"/>
            <ac:picMk id="4" creationId="{B6173148-9C27-F46F-CF7C-555ADD502E68}"/>
          </ac:picMkLst>
        </pc:picChg>
      </pc:sldChg>
      <pc:sldChg chg="addSp delSp modSp new mod">
        <pc:chgData name="Jonathan Melly" userId="a7718738-f2aa-4d1b-bcf4-5a9c900fe107" providerId="ADAL" clId="{9C085848-E882-45A4-9D27-435D8B509D88}" dt="2024-02-03T06:54:56.022" v="1385" actId="1076"/>
        <pc:sldMkLst>
          <pc:docMk/>
          <pc:sldMk cId="73046834" sldId="267"/>
        </pc:sldMkLst>
        <pc:spChg chg="mod">
          <ac:chgData name="Jonathan Melly" userId="a7718738-f2aa-4d1b-bcf4-5a9c900fe107" providerId="ADAL" clId="{9C085848-E882-45A4-9D27-435D8B509D88}" dt="2024-02-03T06:53:05.821" v="1255" actId="20577"/>
          <ac:spMkLst>
            <pc:docMk/>
            <pc:sldMk cId="73046834" sldId="267"/>
            <ac:spMk id="2" creationId="{6A860C8D-35E5-E625-69C1-4D98B11FA58B}"/>
          </ac:spMkLst>
        </pc:spChg>
        <pc:spChg chg="mod">
          <ac:chgData name="Jonathan Melly" userId="a7718738-f2aa-4d1b-bcf4-5a9c900fe107" providerId="ADAL" clId="{9C085848-E882-45A4-9D27-435D8B509D88}" dt="2024-02-03T06:54:52.535" v="1383" actId="27636"/>
          <ac:spMkLst>
            <pc:docMk/>
            <pc:sldMk cId="73046834" sldId="267"/>
            <ac:spMk id="3" creationId="{CFDF3413-6691-7244-744E-03B062D66555}"/>
          </ac:spMkLst>
        </pc:spChg>
        <pc:spChg chg="add del">
          <ac:chgData name="Jonathan Melly" userId="a7718738-f2aa-4d1b-bcf4-5a9c900fe107" providerId="ADAL" clId="{9C085848-E882-45A4-9D27-435D8B509D88}" dt="2024-02-03T06:54:15.768" v="1365"/>
          <ac:spMkLst>
            <pc:docMk/>
            <pc:sldMk cId="73046834" sldId="267"/>
            <ac:spMk id="4" creationId="{3F781FBB-326A-B7C5-1546-70CA3BD5B416}"/>
          </ac:spMkLst>
        </pc:spChg>
        <pc:spChg chg="add del">
          <ac:chgData name="Jonathan Melly" userId="a7718738-f2aa-4d1b-bcf4-5a9c900fe107" providerId="ADAL" clId="{9C085848-E882-45A4-9D27-435D8B509D88}" dt="2024-02-03T06:54:19.349" v="1367"/>
          <ac:spMkLst>
            <pc:docMk/>
            <pc:sldMk cId="73046834" sldId="267"/>
            <ac:spMk id="5" creationId="{552910E5-2EF6-E5CE-D84C-49C46952C0A3}"/>
          </ac:spMkLst>
        </pc:spChg>
        <pc:picChg chg="add mod">
          <ac:chgData name="Jonathan Melly" userId="a7718738-f2aa-4d1b-bcf4-5a9c900fe107" providerId="ADAL" clId="{9C085848-E882-45A4-9D27-435D8B509D88}" dt="2024-02-03T06:54:56.022" v="1385" actId="1076"/>
          <ac:picMkLst>
            <pc:docMk/>
            <pc:sldMk cId="73046834" sldId="267"/>
            <ac:picMk id="7" creationId="{30C6EDDD-BA2E-9692-088D-7ECD5438DEA2}"/>
          </ac:picMkLst>
        </pc:picChg>
      </pc:sldChg>
      <pc:sldChg chg="new del">
        <pc:chgData name="Jonathan Melly" userId="a7718738-f2aa-4d1b-bcf4-5a9c900fe107" providerId="ADAL" clId="{9C085848-E882-45A4-9D27-435D8B509D88}" dt="2024-01-27T16:46:23.944" v="1229" actId="47"/>
        <pc:sldMkLst>
          <pc:docMk/>
          <pc:sldMk cId="1899841858" sldId="267"/>
        </pc:sldMkLst>
      </pc:sldChg>
    </pc:docChg>
  </pc:docChgLst>
  <pc:docChgLst>
    <pc:chgData name="Jonathan Melly" userId="a7718738-f2aa-4d1b-bcf4-5a9c900fe107" providerId="ADAL" clId="{DA128836-3235-4A66-A225-4D8B55F47A0F}"/>
    <pc:docChg chg="custSel addSld delSld modSld">
      <pc:chgData name="Jonathan Melly" userId="a7718738-f2aa-4d1b-bcf4-5a9c900fe107" providerId="ADAL" clId="{DA128836-3235-4A66-A225-4D8B55F47A0F}" dt="2024-02-23T10:05:15.979" v="105" actId="47"/>
      <pc:docMkLst>
        <pc:docMk/>
      </pc:docMkLst>
      <pc:sldChg chg="modSp mod">
        <pc:chgData name="Jonathan Melly" userId="a7718738-f2aa-4d1b-bcf4-5a9c900fe107" providerId="ADAL" clId="{DA128836-3235-4A66-A225-4D8B55F47A0F}" dt="2024-02-23T10:03:27.813" v="99" actId="20577"/>
        <pc:sldMkLst>
          <pc:docMk/>
          <pc:sldMk cId="1768159204" sldId="258"/>
        </pc:sldMkLst>
        <pc:spChg chg="mod">
          <ac:chgData name="Jonathan Melly" userId="a7718738-f2aa-4d1b-bcf4-5a9c900fe107" providerId="ADAL" clId="{DA128836-3235-4A66-A225-4D8B55F47A0F}" dt="2024-02-23T10:03:27.813" v="99" actId="20577"/>
          <ac:spMkLst>
            <pc:docMk/>
            <pc:sldMk cId="1768159204" sldId="258"/>
            <ac:spMk id="2" creationId="{C153CEAF-9A1B-7B25-E72A-95152A00875A}"/>
          </ac:spMkLst>
        </pc:spChg>
        <pc:spChg chg="mod">
          <ac:chgData name="Jonathan Melly" userId="a7718738-f2aa-4d1b-bcf4-5a9c900fe107" providerId="ADAL" clId="{DA128836-3235-4A66-A225-4D8B55F47A0F}" dt="2024-02-23T10:02:04.364" v="23" actId="27636"/>
          <ac:spMkLst>
            <pc:docMk/>
            <pc:sldMk cId="1768159204" sldId="258"/>
            <ac:spMk id="4" creationId="{7D3276C4-FD62-9018-2781-5868F1128E3E}"/>
          </ac:spMkLst>
        </pc:spChg>
      </pc:sldChg>
      <pc:sldChg chg="addSp modSp new del mod modAnim">
        <pc:chgData name="Jonathan Melly" userId="a7718738-f2aa-4d1b-bcf4-5a9c900fe107" providerId="ADAL" clId="{DA128836-3235-4A66-A225-4D8B55F47A0F}" dt="2024-02-23T10:05:15.979" v="105" actId="47"/>
        <pc:sldMkLst>
          <pc:docMk/>
          <pc:sldMk cId="3065160205" sldId="268"/>
        </pc:sldMkLst>
        <pc:spChg chg="mod">
          <ac:chgData name="Jonathan Melly" userId="a7718738-f2aa-4d1b-bcf4-5a9c900fe107" providerId="ADAL" clId="{DA128836-3235-4A66-A225-4D8B55F47A0F}" dt="2024-02-23T10:03:34.721" v="101" actId="20577"/>
          <ac:spMkLst>
            <pc:docMk/>
            <pc:sldMk cId="3065160205" sldId="268"/>
            <ac:spMk id="2" creationId="{9403440D-5E86-A607-B5B3-CFC43D4B224A}"/>
          </ac:spMkLst>
        </pc:spChg>
        <pc:spChg chg="mod">
          <ac:chgData name="Jonathan Melly" userId="a7718738-f2aa-4d1b-bcf4-5a9c900fe107" providerId="ADAL" clId="{DA128836-3235-4A66-A225-4D8B55F47A0F}" dt="2024-02-23T10:02:44.529" v="95" actId="20577"/>
          <ac:spMkLst>
            <pc:docMk/>
            <pc:sldMk cId="3065160205" sldId="268"/>
            <ac:spMk id="3" creationId="{93BA92C5-EBA5-1C69-DEF9-BB4F50351901}"/>
          </ac:spMkLst>
        </pc:spChg>
        <pc:picChg chg="add mod">
          <ac:chgData name="Jonathan Melly" userId="a7718738-f2aa-4d1b-bcf4-5a9c900fe107" providerId="ADAL" clId="{DA128836-3235-4A66-A225-4D8B55F47A0F}" dt="2024-02-23T10:02:48.453" v="96" actId="1076"/>
          <ac:picMkLst>
            <pc:docMk/>
            <pc:sldMk cId="3065160205" sldId="268"/>
            <ac:picMk id="5" creationId="{BE5FAE1D-5B3A-1CE8-5B8A-685569DAE36E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E4D524-415F-4527-905A-26B13F2E9D64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CH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CH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CH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1188D4-F4F3-4FF8-A8F5-C5FC3FD79F25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0286979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CH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81188D4-F4F3-4FF8-A8F5-C5FC3FD79F25}" type="slidenum">
              <a:rPr lang="fr-CH" smtClean="0"/>
              <a:t>2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4415487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572347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1178505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925260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786888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0490439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5566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8698458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062761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9784473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7629697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320178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948481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2500900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099782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37344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H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1612450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A2B3CD-5BE9-499F-BFC9-86E4D056EB72}" type="datetimeFigureOut">
              <a:rPr lang="fr-CH" smtClean="0"/>
              <a:t>19.04.2024</a:t>
            </a:fld>
            <a:endParaRPr lang="fr-CH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H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C99EB8B0-E3F6-44EE-B2B3-E5A19214D0FE}" type="slidenum">
              <a:rPr lang="fr-CH" smtClean="0"/>
              <a:t>‹N°›</a:t>
            </a:fld>
            <a:endParaRPr lang="fr-CH"/>
          </a:p>
        </p:txBody>
      </p:sp>
    </p:spTree>
    <p:extLst>
      <p:ext uri="{BB962C8B-B14F-4D97-AF65-F5344CB8AC3E}">
        <p14:creationId xmlns:p14="http://schemas.microsoft.com/office/powerpoint/2010/main" val="41463086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hyperlink" Target="https://learn.microsoft.com/fr-fr/dotnet/communitytoolkit/maui/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s://learn.microsoft.com/en-us/dotnet/maui/user-interface/layouts/stacklayout?view=net-maui-8.0" TargetMode="External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sv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AD736B-19A3-8E64-E7BD-5957E686660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H" dirty="0"/>
              <a:t>Layout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36FB8BB6-37F6-4FBE-4557-C829238518B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H" dirty="0"/>
              <a:t>Avec MAUI</a:t>
            </a:r>
          </a:p>
        </p:txBody>
      </p:sp>
    </p:spTree>
    <p:extLst>
      <p:ext uri="{BB962C8B-B14F-4D97-AF65-F5344CB8AC3E}">
        <p14:creationId xmlns:p14="http://schemas.microsoft.com/office/powerpoint/2010/main" val="2286386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008E9D3-0E28-3BB3-7229-574FC34DB8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 résumé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85B2ACB-2700-CA38-0F2E-FD2DCA65CE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73147" y="1695635"/>
            <a:ext cx="9354433" cy="4345727"/>
          </a:xfrm>
        </p:spPr>
        <p:txBody>
          <a:bodyPr>
            <a:normAutofit fontScale="77500" lnSpcReduction="20000"/>
          </a:bodyPr>
          <a:lstStyle/>
          <a:p>
            <a:r>
              <a:rPr lang="fr-CH" sz="3200" dirty="0"/>
              <a:t>4 </a:t>
            </a:r>
            <a:r>
              <a:rPr lang="fr-CH" sz="3200" dirty="0" err="1"/>
              <a:t>layouts</a:t>
            </a:r>
            <a:r>
              <a:rPr lang="fr-CH" sz="3200" dirty="0"/>
              <a:t> de base</a:t>
            </a:r>
          </a:p>
          <a:p>
            <a:pPr lvl="1"/>
            <a:r>
              <a:rPr lang="fr-CH" sz="3400" b="1" dirty="0"/>
              <a:t>Stack</a:t>
            </a:r>
          </a:p>
          <a:p>
            <a:pPr lvl="1"/>
            <a:r>
              <a:rPr lang="fr-CH" sz="3400" b="1" dirty="0" err="1"/>
              <a:t>Grid</a:t>
            </a:r>
            <a:endParaRPr lang="fr-CH" sz="2800" b="1" dirty="0"/>
          </a:p>
          <a:p>
            <a:pPr lvl="1"/>
            <a:r>
              <a:rPr lang="fr-CH" sz="3400" b="1" dirty="0"/>
              <a:t>Flex</a:t>
            </a:r>
            <a:endParaRPr lang="fr-CH" sz="2800" b="1" dirty="0"/>
          </a:p>
          <a:p>
            <a:pPr lvl="1"/>
            <a:r>
              <a:rPr lang="fr-CH" sz="2800" i="1" dirty="0" err="1"/>
              <a:t>Absolute</a:t>
            </a:r>
            <a:r>
              <a:rPr lang="fr-CH" sz="2800" i="1" dirty="0"/>
              <a:t> (À éviter ou alors à recalculer manuellement…)</a:t>
            </a:r>
          </a:p>
          <a:p>
            <a:pPr marL="457200" lvl="1" indent="0">
              <a:buNone/>
            </a:pPr>
            <a:endParaRPr lang="fr-CH" sz="2800" i="1" dirty="0"/>
          </a:p>
          <a:p>
            <a:r>
              <a:rPr lang="fr-CH" sz="3200" dirty="0"/>
              <a:t>Fonctionnement analogue au CSS</a:t>
            </a:r>
          </a:p>
          <a:p>
            <a:pPr lvl="1"/>
            <a:r>
              <a:rPr lang="fr-CH" sz="3000" dirty="0" err="1"/>
              <a:t>Layouts</a:t>
            </a:r>
            <a:r>
              <a:rPr lang="fr-CH" sz="3000" dirty="0"/>
              <a:t> </a:t>
            </a:r>
            <a:r>
              <a:rPr lang="fr-CH" sz="3000" dirty="0" err="1"/>
              <a:t>imbricables</a:t>
            </a:r>
            <a:endParaRPr lang="fr-CH" sz="3000" dirty="0"/>
          </a:p>
          <a:p>
            <a:pPr lvl="1"/>
            <a:r>
              <a:rPr lang="fr-CH" sz="3000" dirty="0"/>
              <a:t>Utilisation de </a:t>
            </a:r>
            <a:r>
              <a:rPr lang="fr-CH" sz="3000" dirty="0" err="1"/>
              <a:t>margin</a:t>
            </a:r>
            <a:r>
              <a:rPr lang="fr-CH" sz="3000" dirty="0"/>
              <a:t>/</a:t>
            </a:r>
            <a:r>
              <a:rPr lang="fr-CH" sz="3000" dirty="0" err="1"/>
              <a:t>padding</a:t>
            </a:r>
            <a:r>
              <a:rPr lang="fr-CH" sz="3000" dirty="0"/>
              <a:t> pour les espacements</a:t>
            </a:r>
          </a:p>
          <a:p>
            <a:pPr lvl="1"/>
            <a:r>
              <a:rPr lang="fr-CH" sz="3000" dirty="0"/>
              <a:t>Possibilité de "justifier" les éléments (</a:t>
            </a:r>
            <a:r>
              <a:rPr lang="fr-CH" sz="3000" dirty="0" err="1"/>
              <a:t>JustifyContent</a:t>
            </a:r>
            <a:r>
              <a:rPr lang="fr-CH" sz="3000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3994524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A860C8D-35E5-E625-69C1-4D98B11FA5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Extensions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FDF3413-6691-7244-744E-03B062D6655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561224"/>
          </a:xfrm>
        </p:spPr>
        <p:txBody>
          <a:bodyPr>
            <a:normAutofit/>
          </a:bodyPr>
          <a:lstStyle/>
          <a:p>
            <a:r>
              <a:rPr lang="fr-CH" dirty="0"/>
              <a:t>Avec le toolkit MAUI (</a:t>
            </a:r>
            <a:r>
              <a:rPr lang="fr-CH" dirty="0">
                <a:hlinkClick r:id="rId2"/>
              </a:rPr>
              <a:t>Documentation de .NET MAUI Community Toolkit - Community Toolkits for .NET | Microsoft </a:t>
            </a:r>
            <a:r>
              <a:rPr lang="fr-CH" dirty="0" err="1">
                <a:hlinkClick r:id="rId2"/>
              </a:rPr>
              <a:t>Learn</a:t>
            </a:r>
            <a:r>
              <a:rPr lang="fr-CH" dirty="0"/>
              <a:t>)</a:t>
            </a:r>
          </a:p>
          <a:p>
            <a:pPr lvl="1"/>
            <a:r>
              <a:rPr lang="fr-CH" dirty="0" err="1"/>
              <a:t>DockLayout</a:t>
            </a:r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endParaRPr lang="fr-CH" dirty="0"/>
          </a:p>
          <a:p>
            <a:pPr lvl="1"/>
            <a:r>
              <a:rPr lang="fr-CH" dirty="0" err="1"/>
              <a:t>UniformLayout</a:t>
            </a:r>
            <a:endParaRPr lang="fr-CH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30C6EDDD-BA2E-9692-088D-7ECD5438DE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1158" y="3196218"/>
            <a:ext cx="5192485" cy="2847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046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9EC6A9-3C8E-6462-0046-67E0B91F497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Défi</a:t>
            </a:r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B6173148-9C27-F46F-CF7C-555ADD502E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16129" y="1495394"/>
            <a:ext cx="4319077" cy="3614150"/>
          </a:xfrm>
          <a:prstGeom prst="rect">
            <a:avLst/>
          </a:prstGeom>
        </p:spPr>
      </p:pic>
      <p:sp>
        <p:nvSpPr>
          <p:cNvPr id="5" name="Espace réservé du contenu 2">
            <a:extLst>
              <a:ext uri="{FF2B5EF4-FFF2-40B4-BE49-F238E27FC236}">
                <a16:creationId xmlns:a16="http://schemas.microsoft.com/office/drawing/2014/main" id="{2285CD99-03A0-909D-ACE3-DB10E9667C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5748106"/>
            <a:ext cx="10206690" cy="1117244"/>
          </a:xfrm>
        </p:spPr>
        <p:txBody>
          <a:bodyPr/>
          <a:lstStyle/>
          <a:p>
            <a:r>
              <a:rPr lang="fr-CH" dirty="0"/>
              <a:t>Indice: </a:t>
            </a:r>
            <a:r>
              <a:rPr lang="fr-CH" dirty="0">
                <a:hlinkClick r:id="rId3"/>
              </a:rPr>
              <a:t>https://learn.microsoft.com/en-us/dotnet/maui/user-interface/layouts/stacklayout?view=net-maui-8.0</a:t>
            </a:r>
            <a:endParaRPr lang="fr-CH" dirty="0"/>
          </a:p>
        </p:txBody>
      </p:sp>
    </p:spTree>
    <p:extLst>
      <p:ext uri="{BB962C8B-B14F-4D97-AF65-F5344CB8AC3E}">
        <p14:creationId xmlns:p14="http://schemas.microsoft.com/office/powerpoint/2010/main" val="17945768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accel="1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C7134BA-40D9-94A2-E1E5-7EC483439B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Layout =&gt; Mise en page</a:t>
            </a:r>
          </a:p>
        </p:txBody>
      </p:sp>
      <p:pic>
        <p:nvPicPr>
          <p:cNvPr id="1026" name="Picture 2" descr="Holy Grail 3 Column Responsive Layout (CSS Grid &amp; Flexbox)">
            <a:extLst>
              <a:ext uri="{FF2B5EF4-FFF2-40B4-BE49-F238E27FC236}">
                <a16:creationId xmlns:a16="http://schemas.microsoft.com/office/drawing/2014/main" id="{E634AA88-B0DE-18FD-48DC-ACA8968ED85C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279706" y="2160588"/>
            <a:ext cx="7392625" cy="38814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5402809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8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153CEAF-9A1B-7B25-E72A-95152A0087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Layout de base avec MAUI</a:t>
            </a:r>
          </a:p>
        </p:txBody>
      </p:sp>
      <p:pic>
        <p:nvPicPr>
          <p:cNvPr id="2050" name="Picture 2" descr=".NET MAUI layout classes.">
            <a:extLst>
              <a:ext uri="{FF2B5EF4-FFF2-40B4-BE49-F238E27FC236}">
                <a16:creationId xmlns:a16="http://schemas.microsoft.com/office/drawing/2014/main" id="{B3E21F42-2F98-749F-EE6F-AA36733F8C02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908" y="1460934"/>
            <a:ext cx="8376442" cy="33116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Espace réservé du contenu 2">
            <a:extLst>
              <a:ext uri="{FF2B5EF4-FFF2-40B4-BE49-F238E27FC236}">
                <a16:creationId xmlns:a16="http://schemas.microsoft.com/office/drawing/2014/main" id="{7D3276C4-FD62-9018-2781-5868F1128E3E}"/>
              </a:ext>
            </a:extLst>
          </p:cNvPr>
          <p:cNvSpPr txBox="1">
            <a:spLocks/>
          </p:cNvSpPr>
          <p:nvPr/>
        </p:nvSpPr>
        <p:spPr>
          <a:xfrm>
            <a:off x="677334" y="5248800"/>
            <a:ext cx="7609416" cy="9620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CH" dirty="0"/>
              <a:t>Les mises en page sont comme des poupées russes, chaque élément d’un </a:t>
            </a:r>
            <a:r>
              <a:rPr lang="fr-CH" dirty="0" err="1"/>
              <a:t>layout</a:t>
            </a:r>
            <a:r>
              <a:rPr lang="fr-CH" dirty="0"/>
              <a:t>, peut lui-même être un autre </a:t>
            </a:r>
            <a:r>
              <a:rPr lang="fr-CH" dirty="0" err="1"/>
              <a:t>layout</a:t>
            </a:r>
            <a:r>
              <a:rPr lang="fr-CH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17681592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3DE7D65-6535-E64A-072D-1919CF5318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Exemple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3131A495-75ED-B1CD-C115-BF8DC7D9AC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9198" y="1228173"/>
            <a:ext cx="5643725" cy="4981150"/>
          </a:xfrm>
          <a:prstGeom prst="rect">
            <a:avLst/>
          </a:prstGeom>
        </p:spPr>
      </p:pic>
      <p:sp>
        <p:nvSpPr>
          <p:cNvPr id="7" name="Espace réservé du contenu 6">
            <a:extLst>
              <a:ext uri="{FF2B5EF4-FFF2-40B4-BE49-F238E27FC236}">
                <a16:creationId xmlns:a16="http://schemas.microsoft.com/office/drawing/2014/main" id="{1435E9AD-1F66-8917-AE32-DCFEEFD982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291864" cy="3880773"/>
          </a:xfrm>
        </p:spPr>
        <p:txBody>
          <a:bodyPr/>
          <a:lstStyle/>
          <a:p>
            <a:r>
              <a:rPr lang="fr-CH" dirty="0"/>
              <a:t>Stack</a:t>
            </a:r>
          </a:p>
          <a:p>
            <a:pPr lvl="1"/>
            <a:r>
              <a:rPr lang="fr-CH" dirty="0" err="1"/>
              <a:t>Grid</a:t>
            </a:r>
            <a:r>
              <a:rPr lang="fr-CH" dirty="0"/>
              <a:t> / Flex</a:t>
            </a:r>
          </a:p>
          <a:p>
            <a:pPr lvl="1"/>
            <a:r>
              <a:rPr lang="fr-CH" dirty="0" err="1"/>
              <a:t>Grid</a:t>
            </a:r>
            <a:endParaRPr lang="fr-CH" dirty="0"/>
          </a:p>
          <a:p>
            <a:pPr lvl="1"/>
            <a:endParaRPr lang="fr-CH" dirty="0"/>
          </a:p>
          <a:p>
            <a:endParaRPr lang="fr-CH" dirty="0"/>
          </a:p>
        </p:txBody>
      </p:sp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178A1D86-DC4E-C5BE-B2EB-C7E3F0A3E2E3}"/>
              </a:ext>
            </a:extLst>
          </p:cNvPr>
          <p:cNvCxnSpPr/>
          <p:nvPr/>
        </p:nvCxnSpPr>
        <p:spPr>
          <a:xfrm flipV="1">
            <a:off x="1773716" y="2160589"/>
            <a:ext cx="2357609" cy="219054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8F9C5BCE-FB46-70CF-A26D-325F56A0424B}"/>
              </a:ext>
            </a:extLst>
          </p:cNvPr>
          <p:cNvCxnSpPr>
            <a:cxnSpLocks/>
          </p:cNvCxnSpPr>
          <p:nvPr/>
        </p:nvCxnSpPr>
        <p:spPr>
          <a:xfrm>
            <a:off x="1773716" y="2456761"/>
            <a:ext cx="2357609" cy="25779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92159152-3395-530D-3A65-18E4902D99AE}"/>
              </a:ext>
            </a:extLst>
          </p:cNvPr>
          <p:cNvCxnSpPr/>
          <p:nvPr/>
        </p:nvCxnSpPr>
        <p:spPr>
          <a:xfrm>
            <a:off x="2579077" y="2732183"/>
            <a:ext cx="2025974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4E07FE43-38F6-A45D-7248-BE8E78E68624}"/>
              </a:ext>
            </a:extLst>
          </p:cNvPr>
          <p:cNvCxnSpPr>
            <a:cxnSpLocks/>
          </p:cNvCxnSpPr>
          <p:nvPr/>
        </p:nvCxnSpPr>
        <p:spPr>
          <a:xfrm>
            <a:off x="2579077" y="2732183"/>
            <a:ext cx="4185280" cy="39660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9" name="Connecteur droit avec flèche 18">
            <a:extLst>
              <a:ext uri="{FF2B5EF4-FFF2-40B4-BE49-F238E27FC236}">
                <a16:creationId xmlns:a16="http://schemas.microsoft.com/office/drawing/2014/main" id="{1BBE4CE4-F0BD-ED13-2D33-498066D38D16}"/>
              </a:ext>
            </a:extLst>
          </p:cNvPr>
          <p:cNvCxnSpPr/>
          <p:nvPr/>
        </p:nvCxnSpPr>
        <p:spPr>
          <a:xfrm>
            <a:off x="1773716" y="3238959"/>
            <a:ext cx="3029638" cy="2049137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85515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1F4783-6859-766F-AC74-FD674BCEB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En XAML : les yeux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671C935-5EB3-79D7-3743-C3558D6013E2}"/>
              </a:ext>
            </a:extLst>
          </p:cNvPr>
          <p:cNvSpPr txBox="1"/>
          <p:nvPr/>
        </p:nvSpPr>
        <p:spPr>
          <a:xfrm>
            <a:off x="242959" y="1523153"/>
            <a:ext cx="10964985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6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VerticalStackLayout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6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FlexLayout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Margin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="0,0,0,10"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JustifyContent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6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SpaceAround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"&gt;</a:t>
            </a:r>
          </a:p>
          <a:p>
            <a:endParaRPr lang="fr-CH" sz="1600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fr-CH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</a:t>
            </a:r>
            <a:r>
              <a:rPr lang="fr-CH" sz="16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Oeil</a:t>
            </a:r>
            <a:r>
              <a:rPr lang="fr-CH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 gauche --&gt;</a:t>
            </a:r>
          </a:p>
          <a:p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6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HeightRequest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="100"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WidthRequest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="150"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="Green"</a:t>
            </a:r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endParaRPr lang="fr-CH" sz="1600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fr-CH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</a:t>
            </a:r>
            <a:r>
              <a:rPr lang="fr-CH" sz="1600" dirty="0" err="1">
                <a:solidFill>
                  <a:srgbClr val="008000"/>
                </a:solidFill>
                <a:latin typeface="Cascadia Mono" panose="020B0609020000020004" pitchFamily="49" charset="0"/>
              </a:rPr>
              <a:t>Oeil</a:t>
            </a:r>
            <a:r>
              <a:rPr lang="fr-CH" sz="1600" dirty="0">
                <a:solidFill>
                  <a:srgbClr val="008000"/>
                </a:solidFill>
                <a:latin typeface="Cascadia Mono" panose="020B0609020000020004" pitchFamily="49" charset="0"/>
              </a:rPr>
              <a:t> droit --&gt;</a:t>
            </a:r>
          </a:p>
          <a:p>
            <a:r>
              <a:rPr lang="en-US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600" dirty="0">
                <a:solidFill>
                  <a:srgbClr val="A31515"/>
                </a:solidFill>
                <a:latin typeface="Cascadia Mono" panose="020B0609020000020004" pitchFamily="49" charset="0"/>
              </a:rPr>
              <a:t>Label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Text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="RIGHT EYE"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WidthRequest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="150"</a:t>
            </a:r>
            <a:r>
              <a:rPr lang="en-US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HeightRequest</a:t>
            </a:r>
            <a:r>
              <a:rPr lang="en-US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="100"</a:t>
            </a:r>
          </a:p>
          <a:p>
            <a:r>
              <a:rPr lang="fr-CH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fr-CH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VerticalTextAlignment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="Center"</a:t>
            </a:r>
            <a:r>
              <a:rPr lang="fr-CH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HorizontalTextAlignment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="Center"</a:t>
            </a:r>
          </a:p>
          <a:p>
            <a:r>
              <a:rPr lang="fr-CH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    </a:t>
            </a:r>
            <a:r>
              <a:rPr lang="fr-CH" sz="16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6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BackgroundColor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="Beige" /&gt;</a:t>
            </a:r>
          </a:p>
          <a:p>
            <a:r>
              <a:rPr lang="fr-CH" sz="16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6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FlexLayout</a:t>
            </a:r>
            <a:r>
              <a:rPr lang="fr-CH" sz="16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fr-CH" sz="16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789FDAE0-B949-A6A1-72F1-E12B1AAE98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6517" y="4712668"/>
            <a:ext cx="3658111" cy="1800476"/>
          </a:xfrm>
          <a:prstGeom prst="rect">
            <a:avLst/>
          </a:prstGeom>
        </p:spPr>
      </p:pic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9A0A7B17-FE48-472D-E933-BB764F0C0111}"/>
              </a:ext>
            </a:extLst>
          </p:cNvPr>
          <p:cNvCxnSpPr/>
          <p:nvPr/>
        </p:nvCxnSpPr>
        <p:spPr>
          <a:xfrm>
            <a:off x="1722268" y="2814221"/>
            <a:ext cx="1251751" cy="2911876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79413C67-DE35-79B9-B618-78763C987E8B}"/>
              </a:ext>
            </a:extLst>
          </p:cNvPr>
          <p:cNvCxnSpPr/>
          <p:nvPr/>
        </p:nvCxnSpPr>
        <p:spPr>
          <a:xfrm>
            <a:off x="5725451" y="3844031"/>
            <a:ext cx="0" cy="1768875"/>
          </a:xfrm>
          <a:prstGeom prst="straightConnector1">
            <a:avLst/>
          </a:prstGeom>
          <a:ln w="5715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1078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ED2C22E-7E7A-FF02-24C5-E8891AE1DE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XAML: base des dents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CF841E4-B612-49EF-0DB5-BBF254E47EE4}"/>
              </a:ext>
            </a:extLst>
          </p:cNvPr>
          <p:cNvSpPr txBox="1"/>
          <p:nvPr/>
        </p:nvSpPr>
        <p:spPr>
          <a:xfrm>
            <a:off x="412812" y="1580225"/>
            <a:ext cx="586370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>
                <a:solidFill>
                  <a:srgbClr val="A31515"/>
                </a:solidFill>
                <a:latin typeface="Cascadia Mono" panose="020B0609020000020004" pitchFamily="49" charset="0"/>
              </a:rPr>
              <a:t>Grid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RowSpacing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ColumnSpacing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Margin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="3,0,3,0"&gt;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Grid.RowDefinitions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RowDefinition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Height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="50"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RowDefinition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Height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="50"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Grid.RowDefinitions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Grid.ColumnDefinitions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Grid.ColumnDefinitions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Dents du haut --&gt;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="2"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="3"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="4"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="6"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="7" /&gt;</a:t>
            </a:r>
            <a:endParaRPr lang="fr-CH" sz="1200" dirty="0"/>
          </a:p>
        </p:txBody>
      </p:sp>
      <p:pic>
        <p:nvPicPr>
          <p:cNvPr id="10" name="Image 9">
            <a:extLst>
              <a:ext uri="{FF2B5EF4-FFF2-40B4-BE49-F238E27FC236}">
                <a16:creationId xmlns:a16="http://schemas.microsoft.com/office/drawing/2014/main" id="{199974A3-47FD-1BED-349A-878745AF996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5999" y="1896204"/>
            <a:ext cx="3659079" cy="2296453"/>
          </a:xfrm>
          <a:prstGeom prst="rect">
            <a:avLst/>
          </a:prstGeom>
        </p:spPr>
      </p:pic>
      <p:cxnSp>
        <p:nvCxnSpPr>
          <p:cNvPr id="14" name="Connecteur droit avec flèche 13">
            <a:extLst>
              <a:ext uri="{FF2B5EF4-FFF2-40B4-BE49-F238E27FC236}">
                <a16:creationId xmlns:a16="http://schemas.microsoft.com/office/drawing/2014/main" id="{0CE84B26-69CE-E912-93DD-BEFADD6D8A99}"/>
              </a:ext>
            </a:extLst>
          </p:cNvPr>
          <p:cNvCxnSpPr/>
          <p:nvPr/>
        </p:nvCxnSpPr>
        <p:spPr>
          <a:xfrm flipV="1">
            <a:off x="5086905" y="4003829"/>
            <a:ext cx="1091953" cy="4971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necteur droit avec flèche 14">
            <a:extLst>
              <a:ext uri="{FF2B5EF4-FFF2-40B4-BE49-F238E27FC236}">
                <a16:creationId xmlns:a16="http://schemas.microsoft.com/office/drawing/2014/main" id="{27380084-ECCD-4E93-5C02-70EE5ED59DFC}"/>
              </a:ext>
            </a:extLst>
          </p:cNvPr>
          <p:cNvCxnSpPr>
            <a:cxnSpLocks/>
          </p:cNvCxnSpPr>
          <p:nvPr/>
        </p:nvCxnSpPr>
        <p:spPr>
          <a:xfrm flipV="1">
            <a:off x="5779364" y="4098243"/>
            <a:ext cx="1091953" cy="7662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necteur droit 17">
            <a:extLst>
              <a:ext uri="{FF2B5EF4-FFF2-40B4-BE49-F238E27FC236}">
                <a16:creationId xmlns:a16="http://schemas.microsoft.com/office/drawing/2014/main" id="{33780738-E352-102D-4DC9-6090E0E6546C}"/>
              </a:ext>
            </a:extLst>
          </p:cNvPr>
          <p:cNvCxnSpPr/>
          <p:nvPr/>
        </p:nvCxnSpPr>
        <p:spPr>
          <a:xfrm>
            <a:off x="754602" y="5912528"/>
            <a:ext cx="5341397" cy="0"/>
          </a:xfrm>
          <a:prstGeom prst="line">
            <a:avLst/>
          </a:prstGeom>
          <a:ln w="38100"/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82775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3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00"/>
                            </p:stCondLst>
                            <p:childTnLst>
                              <p:par>
                                <p:cTn id="1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97BEA1-11E6-2ADB-DDE5-389C159703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XAML: dents du bas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0129EBB1-E11C-EB4D-EBE4-F92876E6C4CC}"/>
              </a:ext>
            </a:extLst>
          </p:cNvPr>
          <p:cNvSpPr txBox="1"/>
          <p:nvPr/>
        </p:nvSpPr>
        <p:spPr>
          <a:xfrm>
            <a:off x="338628" y="1367161"/>
            <a:ext cx="6692487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Dents du bas --&gt;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="2" /&gt;</a:t>
            </a:r>
          </a:p>
          <a:p>
            <a:endParaRPr lang="fr-CH" sz="1200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dent cassée --&gt;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="3"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ColumnSpacing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="2"&gt;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Grid.RowDefinitions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RowDefinition</a:t>
            </a:r>
            <a:r>
              <a:rPr lang="fr-CH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fr-CH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Height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="50"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Grid.RowDefinitions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Grid.ColumnDefinitions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ColumnDefinition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Grid.ColumnDefinitions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LightSlateGray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LightSlateGray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="0"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 /&gt;</a:t>
            </a: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</a:p>
          <a:p>
            <a:endParaRPr lang="fr-CH" sz="1200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fr-CH" sz="1200" dirty="0">
                <a:solidFill>
                  <a:srgbClr val="008000"/>
                </a:solidFill>
                <a:latin typeface="Cascadia Mono" panose="020B0609020000020004" pitchFamily="49" charset="0"/>
              </a:rPr>
              <a:t>&lt;!-- Reste des dents du bas --&gt;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="4"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="5" /&gt;</a:t>
            </a:r>
          </a:p>
          <a:p>
            <a:r>
              <a:rPr lang="en-US" sz="1200" dirty="0">
                <a:solidFill>
                  <a:srgbClr val="000000"/>
                </a:solidFill>
                <a:latin typeface="Cascadia Mono" panose="020B0609020000020004" pitchFamily="49" charset="0"/>
              </a:rPr>
              <a:t>    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BoxView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Color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</a:t>
            </a:r>
            <a:r>
              <a:rPr lang="en-US" sz="1200" dirty="0" err="1">
                <a:solidFill>
                  <a:srgbClr val="0000FF"/>
                </a:solidFill>
                <a:latin typeface="Cascadia Mono" panose="020B0609020000020004" pitchFamily="49" charset="0"/>
              </a:rPr>
              <a:t>LightGray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Grid.Row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="1"</a:t>
            </a:r>
            <a:r>
              <a:rPr lang="en-US" sz="1200" dirty="0">
                <a:solidFill>
                  <a:srgbClr val="FF0000"/>
                </a:solidFill>
                <a:latin typeface="Cascadia Mono" panose="020B0609020000020004" pitchFamily="49" charset="0"/>
              </a:rPr>
              <a:t> </a:t>
            </a:r>
            <a:r>
              <a:rPr lang="en-US" sz="1200" dirty="0" err="1">
                <a:solidFill>
                  <a:srgbClr val="FF0000"/>
                </a:solidFill>
                <a:latin typeface="Cascadia Mono" panose="020B0609020000020004" pitchFamily="49" charset="0"/>
              </a:rPr>
              <a:t>Grid.Column</a:t>
            </a:r>
            <a:r>
              <a:rPr lang="en-US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="6" /&gt;</a:t>
            </a:r>
          </a:p>
          <a:p>
            <a:endParaRPr lang="fr-CH" sz="1200" dirty="0">
              <a:solidFill>
                <a:srgbClr val="0000FF"/>
              </a:solidFill>
              <a:latin typeface="Cascadia Mono" panose="020B0609020000020004" pitchFamily="49" charset="0"/>
            </a:endParaRPr>
          </a:p>
          <a:p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&lt;/</a:t>
            </a:r>
            <a:r>
              <a:rPr lang="fr-CH" sz="12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Grid</a:t>
            </a:r>
            <a:r>
              <a:rPr lang="fr-CH" sz="1200" dirty="0">
                <a:solidFill>
                  <a:srgbClr val="0000FF"/>
                </a:solidFill>
                <a:latin typeface="Cascadia Mono" panose="020B0609020000020004" pitchFamily="49" charset="0"/>
              </a:rPr>
              <a:t>&gt;</a:t>
            </a:r>
            <a:endParaRPr lang="fr-CH" sz="1200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0B298EC1-D38B-9BFB-E8CA-0DC863C685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211153" y="3076791"/>
            <a:ext cx="3658111" cy="552527"/>
          </a:xfrm>
          <a:prstGeom prst="rect">
            <a:avLst/>
          </a:prstGeom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D4BFECC3-A4FB-65A3-1057-B0701653A701}"/>
              </a:ext>
            </a:extLst>
          </p:cNvPr>
          <p:cNvCxnSpPr/>
          <p:nvPr/>
        </p:nvCxnSpPr>
        <p:spPr>
          <a:xfrm>
            <a:off x="5628443" y="2601157"/>
            <a:ext cx="2290439" cy="47563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necteur droit avec flèche 10">
            <a:extLst>
              <a:ext uri="{FF2B5EF4-FFF2-40B4-BE49-F238E27FC236}">
                <a16:creationId xmlns:a16="http://schemas.microsoft.com/office/drawing/2014/main" id="{007C3ADB-F174-43DA-611E-1C5B5D66EAA0}"/>
              </a:ext>
            </a:extLst>
          </p:cNvPr>
          <p:cNvCxnSpPr/>
          <p:nvPr/>
        </p:nvCxnSpPr>
        <p:spPr>
          <a:xfrm flipV="1">
            <a:off x="5122416" y="3429000"/>
            <a:ext cx="2734322" cy="61921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necteur droit avec flèche 11">
            <a:extLst>
              <a:ext uri="{FF2B5EF4-FFF2-40B4-BE49-F238E27FC236}">
                <a16:creationId xmlns:a16="http://schemas.microsoft.com/office/drawing/2014/main" id="{4BF44A9E-1E15-D438-4FCF-CCDCB6D52705}"/>
              </a:ext>
            </a:extLst>
          </p:cNvPr>
          <p:cNvCxnSpPr>
            <a:cxnSpLocks/>
          </p:cNvCxnSpPr>
          <p:nvPr/>
        </p:nvCxnSpPr>
        <p:spPr>
          <a:xfrm flipV="1">
            <a:off x="5514513" y="3429000"/>
            <a:ext cx="2697332" cy="81953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853460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Abs val="2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AD134B7-9976-3FA2-FE4C-EB5B879F4D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Maquette VS App</a:t>
            </a:r>
          </a:p>
        </p:txBody>
      </p:sp>
      <p:pic>
        <p:nvPicPr>
          <p:cNvPr id="5" name="Image 4">
            <a:extLst>
              <a:ext uri="{FF2B5EF4-FFF2-40B4-BE49-F238E27FC236}">
                <a16:creationId xmlns:a16="http://schemas.microsoft.com/office/drawing/2014/main" id="{1ED092C1-AF9D-6364-E2F3-2107BB9964E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465" y="1695635"/>
            <a:ext cx="4319077" cy="3775374"/>
          </a:xfrm>
          <a:prstGeom prst="rect">
            <a:avLst/>
          </a:prstGeom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5701C65C-E749-E346-ACF6-B2DBA5FD0B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69097" y="1930400"/>
            <a:ext cx="4319077" cy="36141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64389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argin and padding concepts.">
            <a:extLst>
              <a:ext uri="{FF2B5EF4-FFF2-40B4-BE49-F238E27FC236}">
                <a16:creationId xmlns:a16="http://schemas.microsoft.com/office/drawing/2014/main" id="{756F6296-C968-1323-2721-8F15664E411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55084" y="1430215"/>
            <a:ext cx="4427624" cy="4984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re 1">
            <a:extLst>
              <a:ext uri="{FF2B5EF4-FFF2-40B4-BE49-F238E27FC236}">
                <a16:creationId xmlns:a16="http://schemas.microsoft.com/office/drawing/2014/main" id="{CC9BC93B-B337-E6B6-B527-BCAE4B883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H" dirty="0"/>
              <a:t>Espaces entre les éléments (AKA CSS)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2FD867B-3C6E-1335-D195-5F3C15204B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6319" y="1613512"/>
            <a:ext cx="3425743" cy="3880773"/>
          </a:xfrm>
        </p:spPr>
        <p:txBody>
          <a:bodyPr/>
          <a:lstStyle/>
          <a:p>
            <a:r>
              <a:rPr lang="fr-CH" dirty="0"/>
              <a:t>Espaces et finesses entre les éléments</a:t>
            </a:r>
          </a:p>
          <a:p>
            <a:pPr lvl="1"/>
            <a:r>
              <a:rPr lang="fr-CH" dirty="0" err="1"/>
              <a:t>Margin</a:t>
            </a:r>
            <a:r>
              <a:rPr lang="fr-CH" dirty="0"/>
              <a:t> / </a:t>
            </a:r>
            <a:r>
              <a:rPr lang="fr-CH" dirty="0" err="1"/>
              <a:t>Padding</a:t>
            </a:r>
            <a:endParaRPr lang="fr-CH" dirty="0"/>
          </a:p>
          <a:p>
            <a:pPr lvl="1"/>
            <a:r>
              <a:rPr lang="fr-CH" dirty="0"/>
              <a:t>4 valeurs</a:t>
            </a:r>
          </a:p>
          <a:p>
            <a:pPr lvl="2"/>
            <a:r>
              <a:rPr lang="fr-CH" dirty="0"/>
              <a:t>1,2,3,4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EE796F68-31C0-339E-E1A8-66F4DB0A34A6}"/>
              </a:ext>
            </a:extLst>
          </p:cNvPr>
          <p:cNvSpPr txBox="1"/>
          <p:nvPr/>
        </p:nvSpPr>
        <p:spPr>
          <a:xfrm>
            <a:off x="295594" y="3553898"/>
            <a:ext cx="4036709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&lt;</a:t>
            </a:r>
            <a:r>
              <a:rPr lang="en-US" sz="1800" dirty="0" err="1">
                <a:solidFill>
                  <a:srgbClr val="A31515"/>
                </a:solidFill>
                <a:latin typeface="Cascadia Mono" panose="020B0609020000020004" pitchFamily="49" charset="0"/>
              </a:rPr>
              <a:t>FlexLayout</a:t>
            </a:r>
            <a:r>
              <a:rPr lang="en-US" sz="1800" dirty="0">
                <a:solidFill>
                  <a:srgbClr val="FF0000"/>
                </a:solidFill>
                <a:latin typeface="Cascadia Mono" panose="020B0609020000020004" pitchFamily="49" charset="0"/>
              </a:rPr>
              <a:t> Margin</a:t>
            </a:r>
            <a:r>
              <a:rPr lang="en-US" sz="1800" dirty="0">
                <a:solidFill>
                  <a:srgbClr val="0000FF"/>
                </a:solidFill>
                <a:latin typeface="Cascadia Mono" panose="020B0609020000020004" pitchFamily="49" charset="0"/>
              </a:rPr>
              <a:t>="0,0,0,10"&gt;</a:t>
            </a:r>
            <a:endParaRPr lang="fr-CH" dirty="0"/>
          </a:p>
        </p:txBody>
      </p:sp>
      <p:pic>
        <p:nvPicPr>
          <p:cNvPr id="7" name="Image 6">
            <a:extLst>
              <a:ext uri="{FF2B5EF4-FFF2-40B4-BE49-F238E27FC236}">
                <a16:creationId xmlns:a16="http://schemas.microsoft.com/office/drawing/2014/main" id="{495B28AA-9742-1A64-869A-634D0F7544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2621" y="4754227"/>
            <a:ext cx="2400635" cy="1886213"/>
          </a:xfrm>
          <a:prstGeom prst="rect">
            <a:avLst/>
          </a:prstGeom>
        </p:spPr>
      </p:pic>
      <p:cxnSp>
        <p:nvCxnSpPr>
          <p:cNvPr id="9" name="Connecteur droit avec flèche 8">
            <a:extLst>
              <a:ext uri="{FF2B5EF4-FFF2-40B4-BE49-F238E27FC236}">
                <a16:creationId xmlns:a16="http://schemas.microsoft.com/office/drawing/2014/main" id="{A24049AF-66DA-629A-9BB7-9309847DDE26}"/>
              </a:ext>
            </a:extLst>
          </p:cNvPr>
          <p:cNvCxnSpPr/>
          <p:nvPr/>
        </p:nvCxnSpPr>
        <p:spPr>
          <a:xfrm flipH="1">
            <a:off x="1837678" y="4154062"/>
            <a:ext cx="568171" cy="189163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ZoneTexte 9">
            <a:extLst>
              <a:ext uri="{FF2B5EF4-FFF2-40B4-BE49-F238E27FC236}">
                <a16:creationId xmlns:a16="http://schemas.microsoft.com/office/drawing/2014/main" id="{F1FA011F-5DE9-FA7B-FCE4-F7AB95E01D90}"/>
              </a:ext>
            </a:extLst>
          </p:cNvPr>
          <p:cNvSpPr txBox="1"/>
          <p:nvPr/>
        </p:nvSpPr>
        <p:spPr>
          <a:xfrm>
            <a:off x="2323288" y="4339569"/>
            <a:ext cx="117628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>
                <a:solidFill>
                  <a:schemeClr val="accent5">
                    <a:lumMod val="75000"/>
                  </a:schemeClr>
                </a:solidFill>
              </a:rPr>
              <a:t>BOTTOM</a:t>
            </a:r>
          </a:p>
        </p:txBody>
      </p:sp>
      <p:pic>
        <p:nvPicPr>
          <p:cNvPr id="11" name="Graphique 10">
            <a:extLst>
              <a:ext uri="{FF2B5EF4-FFF2-40B4-BE49-F238E27FC236}">
                <a16:creationId xmlns:a16="http://schemas.microsoft.com/office/drawing/2014/main" id="{314A44AF-6B83-21A6-E5CA-7DCBC3DAF86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 flipV="1">
            <a:off x="2664605" y="2842624"/>
            <a:ext cx="920179" cy="920179"/>
          </a:xfrm>
          <a:prstGeom prst="rect">
            <a:avLst/>
          </a:prstGeom>
        </p:spPr>
      </p:pic>
      <p:sp>
        <p:nvSpPr>
          <p:cNvPr id="12" name="ZoneTexte 11">
            <a:extLst>
              <a:ext uri="{FF2B5EF4-FFF2-40B4-BE49-F238E27FC236}">
                <a16:creationId xmlns:a16="http://schemas.microsoft.com/office/drawing/2014/main" id="{C3155875-3B4C-68D1-4862-29C26EE8DC0B}"/>
              </a:ext>
            </a:extLst>
          </p:cNvPr>
          <p:cNvSpPr txBox="1"/>
          <p:nvPr/>
        </p:nvSpPr>
        <p:spPr>
          <a:xfrm>
            <a:off x="2423548" y="3234007"/>
            <a:ext cx="753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LEFT</a:t>
            </a:r>
          </a:p>
        </p:txBody>
      </p:sp>
      <p:sp>
        <p:nvSpPr>
          <p:cNvPr id="13" name="ZoneTexte 12">
            <a:extLst>
              <a:ext uri="{FF2B5EF4-FFF2-40B4-BE49-F238E27FC236}">
                <a16:creationId xmlns:a16="http://schemas.microsoft.com/office/drawing/2014/main" id="{3F166B2C-54EE-3D50-5498-364D15E74EF3}"/>
              </a:ext>
            </a:extLst>
          </p:cNvPr>
          <p:cNvSpPr txBox="1"/>
          <p:nvPr/>
        </p:nvSpPr>
        <p:spPr>
          <a:xfrm>
            <a:off x="2831497" y="2543789"/>
            <a:ext cx="753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TOP</a:t>
            </a:r>
          </a:p>
        </p:txBody>
      </p:sp>
      <p:sp>
        <p:nvSpPr>
          <p:cNvPr id="14" name="ZoneTexte 13">
            <a:extLst>
              <a:ext uri="{FF2B5EF4-FFF2-40B4-BE49-F238E27FC236}">
                <a16:creationId xmlns:a16="http://schemas.microsoft.com/office/drawing/2014/main" id="{774C61F0-0C53-6AE8-F4D5-FD725B0958D8}"/>
              </a:ext>
            </a:extLst>
          </p:cNvPr>
          <p:cNvSpPr txBox="1"/>
          <p:nvPr/>
        </p:nvSpPr>
        <p:spPr>
          <a:xfrm>
            <a:off x="3499569" y="3114896"/>
            <a:ext cx="92017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RIGHT</a:t>
            </a:r>
          </a:p>
        </p:txBody>
      </p:sp>
      <p:sp>
        <p:nvSpPr>
          <p:cNvPr id="15" name="ZoneTexte 14">
            <a:extLst>
              <a:ext uri="{FF2B5EF4-FFF2-40B4-BE49-F238E27FC236}">
                <a16:creationId xmlns:a16="http://schemas.microsoft.com/office/drawing/2014/main" id="{538B4239-A9C2-D8F1-93B5-E1E8B265D482}"/>
              </a:ext>
            </a:extLst>
          </p:cNvPr>
          <p:cNvSpPr txBox="1"/>
          <p:nvPr/>
        </p:nvSpPr>
        <p:spPr>
          <a:xfrm>
            <a:off x="2663472" y="3675711"/>
            <a:ext cx="10893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CH" dirty="0"/>
              <a:t>BOTTOM</a:t>
            </a:r>
          </a:p>
        </p:txBody>
      </p:sp>
    </p:spTree>
    <p:extLst>
      <p:ext uri="{BB962C8B-B14F-4D97-AF65-F5344CB8AC3E}">
        <p14:creationId xmlns:p14="http://schemas.microsoft.com/office/powerpoint/2010/main" val="28465325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Abs val="100"/>
                                  </p:iterate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/>
      <p:bldP spid="10" grpId="0"/>
      <p:bldP spid="12" grpId="0"/>
      <p:bldP spid="13" grpId="0"/>
      <p:bldP spid="14" grpId="0"/>
      <p:bldP spid="15" grpId="0"/>
    </p:bldLst>
  </p:timing>
</p:sld>
</file>

<file path=ppt/theme/theme1.xml><?xml version="1.0" encoding="utf-8"?>
<a:theme xmlns:a="http://schemas.openxmlformats.org/drawingml/2006/main" name="Facette">
  <a:themeElements>
    <a:clrScheme name="Facette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12CA962D3BC343BA4881942FCA9ABD" ma:contentTypeVersion="13" ma:contentTypeDescription="Crée un document." ma:contentTypeScope="" ma:versionID="45e4eb9c467ac1095cc278a4b870d57b">
  <xsd:schema xmlns:xsd="http://www.w3.org/2001/XMLSchema" xmlns:xs="http://www.w3.org/2001/XMLSchema" xmlns:p="http://schemas.microsoft.com/office/2006/metadata/properties" xmlns:ns2="eb2b4dc0-5538-4988-a426-1e3bf3687743" xmlns:ns3="26488081-7094-48e3-a435-bbb366c5709a" targetNamespace="http://schemas.microsoft.com/office/2006/metadata/properties" ma:root="true" ma:fieldsID="f5af6340369c61bec97e443d69464973" ns2:_="" ns3:_="">
    <xsd:import namespace="eb2b4dc0-5538-4988-a426-1e3bf3687743"/>
    <xsd:import namespace="26488081-7094-48e3-a435-bbb366c5709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b2b4dc0-5538-4988-a426-1e3bf368774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15" nillable="true" ma:displayName="Location" ma:indexed="true" ma:internalName="MediaServiceLocation" ma:readOnly="true">
      <xsd:simpleType>
        <xsd:restriction base="dms:Text"/>
      </xsd:simpleType>
    </xsd:element>
    <xsd:element name="lcf76f155ced4ddcb4097134ff3c332f" ma:index="17" nillable="true" ma:taxonomy="true" ma:internalName="lcf76f155ced4ddcb4097134ff3c332f" ma:taxonomyFieldName="MediaServiceImageTags" ma:displayName="Balises d’images" ma:readOnly="false" ma:fieldId="{5cf76f15-5ced-4ddc-b409-7134ff3c332f}" ma:taxonomyMulti="true" ma:sspId="5cfe7824-1d92-4d19-9a43-1c93e0eb464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BillingMetadata" ma:index="2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6488081-7094-48e3-a435-bbb366c5709a" elementFormDefault="qualified">
    <xsd:import namespace="http://schemas.microsoft.com/office/2006/documentManagement/types"/>
    <xsd:import namespace="http://schemas.microsoft.com/office/infopath/2007/PartnerControls"/>
    <xsd:element name="TaxCatchAll" ma:index="18" nillable="true" ma:displayName="Taxonomy Catch All Column" ma:hidden="true" ma:list="{71d2a550-8a6e-4716-a102-3562047d879a}" ma:internalName="TaxCatchAll" ma:showField="CatchAllData" ma:web="26488081-7094-48e3-a435-bbb366c5709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e de contenu"/>
        <xsd:element ref="dc:title" minOccurs="0" maxOccurs="1" ma:index="4" ma:displayName="Titr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b2b4dc0-5538-4988-a426-1e3bf3687743">
      <Terms xmlns="http://schemas.microsoft.com/office/infopath/2007/PartnerControls"/>
    </lcf76f155ced4ddcb4097134ff3c332f>
    <TaxCatchAll xmlns="26488081-7094-48e3-a435-bbb366c5709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0E7F751B-83ED-4B3E-AE7C-2B069A34EEE7}"/>
</file>

<file path=customXml/itemProps2.xml><?xml version="1.0" encoding="utf-8"?>
<ds:datastoreItem xmlns:ds="http://schemas.openxmlformats.org/officeDocument/2006/customXml" ds:itemID="{64E9E499-8660-4A7A-B0D9-752000604051}">
  <ds:schemaRefs>
    <ds:schemaRef ds:uri="http://schemas.microsoft.com/office/2006/metadata/properties"/>
    <ds:schemaRef ds:uri="http://schemas.microsoft.com/office/infopath/2007/PartnerControls"/>
    <ds:schemaRef ds:uri="http://schemas.microsoft.com/sharepoint/v4"/>
    <ds:schemaRef ds:uri="bf2f2df3-a963-4452-b0e7-67dabc627c35"/>
    <ds:schemaRef ds:uri="f7d9f5a6-831d-4621-8c77-cbcaf993e406"/>
  </ds:schemaRefs>
</ds:datastoreItem>
</file>

<file path=customXml/itemProps3.xml><?xml version="1.0" encoding="utf-8"?>
<ds:datastoreItem xmlns:ds="http://schemas.openxmlformats.org/officeDocument/2006/customXml" ds:itemID="{37980D95-7FED-41C3-BC18-097969BF5B8B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218</TotalTime>
  <Words>740</Words>
  <Application>Microsoft Office PowerPoint</Application>
  <PresentationFormat>Grand écran</PresentationFormat>
  <Paragraphs>109</Paragraphs>
  <Slides>12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Cascadia Mono</vt:lpstr>
      <vt:lpstr>Trebuchet MS</vt:lpstr>
      <vt:lpstr>Wingdings 3</vt:lpstr>
      <vt:lpstr>Facette</vt:lpstr>
      <vt:lpstr>Layout</vt:lpstr>
      <vt:lpstr>Layout =&gt; Mise en page</vt:lpstr>
      <vt:lpstr>Layout de base avec MAUI</vt:lpstr>
      <vt:lpstr>Exemple</vt:lpstr>
      <vt:lpstr>En XAML : les yeux</vt:lpstr>
      <vt:lpstr>XAML: base des dents</vt:lpstr>
      <vt:lpstr>XAML: dents du bas</vt:lpstr>
      <vt:lpstr>Maquette VS App</vt:lpstr>
      <vt:lpstr>Espaces entre les éléments (AKA CSS)</vt:lpstr>
      <vt:lpstr>En résumé</vt:lpstr>
      <vt:lpstr>Extensions</vt:lpstr>
      <vt:lpstr>Défi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Layout</dc:title>
  <dc:creator>Jonathan Melly</dc:creator>
  <cp:lastModifiedBy>Jonathan Melly</cp:lastModifiedBy>
  <cp:revision>1</cp:revision>
  <dcterms:created xsi:type="dcterms:W3CDTF">2024-01-12T14:59:40Z</dcterms:created>
  <dcterms:modified xsi:type="dcterms:W3CDTF">2024-04-19T05:29:44Z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0x010100BD12CA962D3BC343BA4881942FCA9ABD</vt:lpwstr>
  </property>
  <property fmtid="{D5CDD505-2E9C-101B-9397-08002B2CF9AE}" pid="3" name="MediaServiceImageTags">
    <vt:lpwstr/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xd_Signature">
    <vt:bool>false</vt:bool>
  </property>
</Properties>
</file>